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67" r:id="rId3"/>
    <p:sldId id="259" r:id="rId4"/>
    <p:sldId id="268" r:id="rId5"/>
    <p:sldId id="260" r:id="rId6"/>
    <p:sldId id="261" r:id="rId7"/>
    <p:sldId id="263" r:id="rId8"/>
    <p:sldId id="262" r:id="rId9"/>
    <p:sldId id="264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FF3300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009900"/>
    <a:srgbClr val="3333CC"/>
    <a:srgbClr val="CCCC00"/>
    <a:srgbClr val="008000"/>
    <a:srgbClr val="66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4AE2E65-93BE-B916-E872-2C545E0C62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9CA20AC-E499-BC7F-8E7C-F00CFD72B7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0EAD3FE6-951A-C8B9-C62A-2256DCA402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7E648A1D-0CEE-D472-EF5D-8B710BB835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0BBDDC7-FC86-4132-9196-C41EB51E8C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A04734A-AEBB-6C8E-47E4-3D8CA20970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E259C09-25E1-4F8E-CA95-5859964A60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C3DE3FA9-60E1-B463-F235-3DB358AAAD7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C14386DF-F7AB-E19A-7A8B-D180038C0A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A99CC1F8-6190-5307-4C47-33F452E48B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295F0C56-CF14-500E-02D6-96D549453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B2580B-FA77-42F4-9C59-77D1CD119E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D02BFB-CECC-68ED-F943-9DF7CECA0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C4371-45C3-49C2-B158-714FDE61B4C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AA739A8-3D4F-E9AB-34DF-3F0037432B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F2A7242-F431-05C6-033C-D39309BAC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B38766-A51E-B29A-BBEC-A49C19D69A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36D2E-9955-40CF-99CD-5BE37A9D49F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2D4A16D-122F-7550-3995-9B43687EDC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642F4CC-3AEE-DCC2-2C43-885BBACD9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78B93E-67A6-DBA5-8EE1-EB2FDF118D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58413-E8C9-451A-B65B-1FE0B39C17C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8E1F4D3-D01A-CBF3-1818-DEF61BF6DB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ABB6623-0384-75A2-08EE-EE5D858E7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776168-8115-2541-CDB2-36199DC39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A6C04-827C-4716-84A6-35C9D4C763B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1A5A0897-5A32-E00C-8726-F5E0C857EB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3B09356-6CD0-9B5F-215B-43B2D2323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CE0B18-A6D7-EB80-5C5B-0CF14DC91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4C618-B5E7-4C07-974D-8749A4CE396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7F8B383C-D234-3769-E1FC-1D4FF5F19F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1378B41-8595-E773-22FC-10F059CA0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515759-5AC1-454A-07E9-C9B65511A2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9265D-397B-4271-8EAF-CD500EE0277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A92A2DD-0F89-5F27-8AB5-D6866A6EBE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7044885-B1E3-E88F-1C77-45D880426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85A784-2EC3-1601-C263-686A2F1BA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236AF-6C01-418F-9968-12E5A92D664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9BA913A-CE6C-032C-B062-8D3692678C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3DB5E1E-91BB-216B-CC83-B9B306F64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DE3B98-D556-D30A-313C-976608276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8BD35-AB4C-4E41-9111-FDAA940AC8B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86D32B1-8C82-E6E0-6932-AF86CF7346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DF8B684-C917-0B6F-1AE7-8ADAF2264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25112E-B246-3E27-8BAC-1E78639F9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233DDE-B251-4273-84B8-D16EA3579D9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5D36937-AB93-C168-C12C-2A73FB6C68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1966E87-4D92-3D1E-7B61-6FAFA25C1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3B223F-3268-028E-5CA1-F3E268B84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741BB-39C2-488A-AE2B-141E0DE0D19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587D96D-2171-1687-1EAC-5FEB6C4302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3163661-B028-521D-A212-0BF1E19F7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FC6867-C26B-EE56-2EC1-BC8743641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0A6D1-4D1D-4C10-8E97-90C1AC4E57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60B1805-AB75-CFE0-D28A-C0A2B41158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F7E1B23-6522-CA18-95D7-EEABF63B2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F87468-F430-9791-B17F-46B242DFA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A3AAE-81FB-452A-98ED-BAEB6923006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F02E80C-7C80-3C9F-68A6-BB7C3CE1E5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CA0961F-3F32-F55D-1B95-DFCEEC09A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971F27-34D6-DBF1-E37D-A9B9A1744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C347A-E067-4BD4-BDF1-06F8AE7CFCE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7B059F2-AE8F-AE0C-4A72-4684C49C83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3570A3B-B91E-6EF8-B812-CACFCB560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99773-CA18-1920-3DC8-F0C8CF277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5EF30-7636-29ED-EFA3-D17BCCC85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D4A07-EEAD-0B17-944F-F0B9EABC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861B9-7B2F-48F9-9843-2434C4F55627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0F82E-BE74-4A9A-6447-16ACC246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42C37-4F17-1926-69E6-7FA715A6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386C-F286-49C1-BE6B-947696218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08849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93D40-824C-D5DA-DF72-F080EB11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E95D0-CDFF-EF6E-6E9A-5A67A4F0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8C80C-788B-7F33-5E34-B9FF030C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3A1F05-1A40-40AF-9743-F3264EE45C20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58C64-6322-177B-8294-6FC8C87B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8DF54-7CB1-6FE6-C019-F97F08F5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C5750-D87B-4D13-B123-A50A7A7C3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447961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9CA87-73AB-6EF0-A1E8-293D932C8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241E4-6E0F-FC16-AF73-D6005BAD0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125B9-F3A7-EEDC-4F44-995685EE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CB0392-94FC-49A6-88A1-5F5FD09726B5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9FBC0-8968-04C4-B44A-265E486B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301D4-16D6-EB66-9882-30864A2D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AB011-3838-4C3D-9902-868A9FDA5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86644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BA56-AD26-2CAC-A5E5-EA7CEB6E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5B6F8-3CCE-EFCA-7B6A-42665D0889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32B62B8F-C2A7-FE6B-3DA6-74FDAEA56B6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A7C4E-08DF-FC2D-6D33-F8340EEC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127567-DBAD-4E88-96AE-2EA6DE6CD9AA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F9C1B-5D85-E669-6059-50224A84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DE28C-427C-5340-14AD-F3905FA1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EAF12A-A3A3-4922-A822-452C141B6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562279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4DD1-63BE-087C-5B79-3A7FCB10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12C5B-960C-EB06-6E4F-A678E2324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0C084-7FA0-111C-1345-94F8ECC6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F99EA5-B03E-4AAD-80B2-3F40A0548693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2C24-F89E-F650-FFEC-91293088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3CBDF-8912-01E1-98E3-FCEBE1A21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BD722-2117-4368-A1DD-9E3661AC8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53216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0B85-25A8-2C75-7EA0-DBACB94A1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D1E45-6303-411A-0038-C96992AA5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0FDEC-482C-3472-EA06-5D767254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47DF0-8987-42E9-8773-E7E0BE85D65D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95A17-035E-7974-8959-2CD48760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833A6-8E3B-F28E-78B3-014327FA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8D372-E1D1-4D70-8CF9-639C484008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40334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37C1-56E4-1C57-7113-51B370EF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F9E5B-74EB-7BAA-E420-D374A5CD4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46B2C-5788-37F7-4471-31D6C088F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BBDA6-80A2-10A0-9509-11029143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802F1-7186-4FD5-B5F6-41EE4BAAF6E5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48BDA-6BF3-2CA6-B692-4629423F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C9CED-4298-DE18-A18E-AC428BBA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8D07A-07DF-41D5-B96A-679FA8186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24299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EE5E-C352-4D71-5E7A-8018D56FC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D1437-9734-1363-6E22-FF70A3B93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28ADE-153C-28F0-E274-79D0C323D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0FD0E-424E-E8A6-600F-70388DA3C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41116-7076-22AF-021D-9239FB88D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A71F4D-2B43-FCEC-C8E9-7D101464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72AE9-C736-4A0B-821D-568F20C8ACFB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26CCD-6CBE-3756-0033-10578567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7C615-B0DC-D097-09E1-145DD127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04E89-40A1-45BB-B180-C85378E56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11265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45BA-7030-B42B-59E0-A0A94172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73A99-FE19-1DE3-E09F-6FEA9D5C3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A1B7F-2519-4FC6-AB7B-EFAAB30C1057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88875-DDD7-EBBD-511E-0888C56F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87B6F-505F-0D09-ACEA-0138F98E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EE33C-8418-403E-9998-39DB3CC460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70828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0B8B95-CD3E-3798-E0A4-CAA16805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C058BA-51A7-4BDA-9E4D-C3767BF0E46E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880A1B-BA5B-D695-62AC-B52980CC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3103D-2558-4A24-63B1-5D517200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416B2-4E04-4E9B-AFF5-359CBE6D2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597116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887A-A2FB-182D-2DEA-A4E828B45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CE3D9-A350-664B-AD5C-CA47D7258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76AF7-59A0-8EA5-CD86-D3DF87E39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A9867-075B-77C3-0FD0-99C9A8C3A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8580A3-9209-4EB2-AD77-85AFB411BEBB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3248C-3237-28D2-9C55-97776792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516EC-A353-EB9D-8207-D0C10732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23A09-089A-4E4C-A8A3-2A64AFC9B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136221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467-9FE5-8BB3-6417-F2E73DA8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830DD3-0616-C510-68E4-A6C2CC7BC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B2F35-17BF-8E69-7335-695169929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92EF7-C09A-17AD-C53C-11360664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8C62A-83F9-401C-97FB-327AC62D08C2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14E5B-C730-704D-78C0-E8318AE8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F445D-297C-C7A1-B288-0BEB5879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7D0B6-407E-4710-8F0C-2DEFCA164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14829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2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F66C9E-64E1-8E62-8AF7-CB8829CBD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09172E-04A3-6934-C435-36F24D6EE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B2199A-57DB-AB75-6CA9-11CB7E8572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D48F74F-832C-49CB-B5B3-01E2F5F42EE9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4FD155-FA91-84E7-156F-DB56F6230E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75A7BA-A667-4CE8-C64B-600788E545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92FC44A-E1AE-41CA-A149-DCE306FAF9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ommchi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ommchi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ommchi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ommchi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ommchi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5" name="commchirp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5" name="commchirp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5" name="commchirp.wav"/>
                        </p:tgtEl>
                      </p:cMediaNode>
                    </p:audio>
                  </p:sub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5" name="commchirp.wav"/>
                        </p:tgtEl>
                      </p:cMediaNode>
                    </p:audio>
                  </p:sub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5" name="commchirp.wav"/>
                        </p:tgtEl>
                      </p:cMediaNode>
                    </p:audio>
                  </p:subTnLst>
                </p:cTn>
              </p:par>
            </p:tnLst>
          </p:tmpl>
        </p:tmplLst>
      </p:bldP>
      <p:bldP spid="1028" grpId="0" autoUpdateAnimBg="0"/>
      <p:bldP spid="1029" grpId="0" autoUpdateAnimBg="0"/>
      <p:bldP spid="1030" grpId="0" autoUpdateAnimBg="0"/>
    </p:bld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3333CC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3333CC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3333CC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3333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blane\images_sound\file.mi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blane\images_sound\file.mid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blane\images_sound\ballgame_dj.mi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252E7B-D3D4-3E97-53FA-39DE43910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B35A-E3CC-45C4-B551-A4CDDEBEE5CB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4C422A6-AC61-8193-47AA-E357B6D9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F384-391F-4B80-80C2-62ACBF9C68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F81ED4F-5F6E-B7DE-5040-1EAA8F857B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67400" y="0"/>
            <a:ext cx="3276600" cy="2971800"/>
          </a:xfrm>
        </p:spPr>
        <p:txBody>
          <a:bodyPr anchor="ctr"/>
          <a:lstStyle/>
          <a:p>
            <a:r>
              <a:rPr lang="en-US" altLang="en-US" sz="3600" b="1">
                <a:solidFill>
                  <a:schemeClr val="tx1"/>
                </a:solidFill>
              </a:rPr>
              <a:t>The Pythagorean Theorem</a:t>
            </a:r>
            <a:br>
              <a:rPr lang="en-US" altLang="en-US" sz="3600" b="1">
                <a:solidFill>
                  <a:schemeClr val="tx1"/>
                </a:solidFill>
              </a:rPr>
            </a:br>
            <a:r>
              <a:rPr lang="en-US" altLang="en-US" sz="3600" b="1">
                <a:solidFill>
                  <a:schemeClr val="tx1"/>
                </a:solidFill>
              </a:rPr>
              <a:t>Mr. Clutter</a:t>
            </a:r>
            <a:br>
              <a:rPr lang="en-US" altLang="en-US" sz="3600" b="1">
                <a:solidFill>
                  <a:schemeClr val="tx1"/>
                </a:solidFill>
              </a:rPr>
            </a:br>
            <a:r>
              <a:rPr lang="en-US" altLang="en-US" sz="3600" b="1">
                <a:solidFill>
                  <a:schemeClr val="tx1"/>
                </a:solidFill>
              </a:rPr>
              <a:t>VMS Library</a:t>
            </a:r>
          </a:p>
        </p:txBody>
      </p:sp>
      <p:pic>
        <p:nvPicPr>
          <p:cNvPr id="28676" name="file.mid">
            <a:hlinkClick r:id="" action="ppaction://media"/>
            <a:extLst>
              <a:ext uri="{FF2B5EF4-FFF2-40B4-BE49-F238E27FC236}">
                <a16:creationId xmlns:a16="http://schemas.microsoft.com/office/drawing/2014/main" id="{31364557-9375-3B39-EB9B-896268946C23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200" y="59436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EE32D96A-DBEB-2274-F0FC-434B1685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552-2716-47A5-9AC6-E43AC5396106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5A5C62B-1858-D3B0-64F6-8F95F697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11D-4716-4B82-9E39-A497AC7AE4E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65B03D5-8863-CFC3-E280-97EA51172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Baseball Problem</a:t>
            </a:r>
            <a:br>
              <a:rPr lang="en-US" altLang="en-US"/>
            </a:br>
            <a:r>
              <a:rPr lang="en-US" altLang="en-US" sz="3200"/>
              <a:t>Solution</a:t>
            </a:r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8A45872-D975-1BA9-52B0-0228773642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rIns="0"/>
          <a:lstStyle/>
          <a:p>
            <a:r>
              <a:rPr lang="en-US" altLang="en-US" sz="2400"/>
              <a:t>The </a:t>
            </a:r>
            <a:r>
              <a:rPr lang="en-US" altLang="en-US" sz="2400">
                <a:solidFill>
                  <a:srgbClr val="FF3300"/>
                </a:solidFill>
              </a:rPr>
              <a:t>hypotenuse</a:t>
            </a:r>
            <a:r>
              <a:rPr lang="en-US" altLang="en-US" sz="2400"/>
              <a:t> is the distance from home to second, or side x in the picture.</a:t>
            </a:r>
          </a:p>
          <a:p>
            <a:r>
              <a:rPr lang="en-US" altLang="en-US" sz="2400"/>
              <a:t>The </a:t>
            </a:r>
            <a:r>
              <a:rPr lang="en-US" altLang="en-US" sz="2400">
                <a:solidFill>
                  <a:srgbClr val="FF3300"/>
                </a:solidFill>
              </a:rPr>
              <a:t>legs </a:t>
            </a:r>
            <a:r>
              <a:rPr lang="en-US" altLang="en-US" sz="2400"/>
              <a:t>are from home to first and from first to second.</a:t>
            </a:r>
          </a:p>
          <a:p>
            <a:r>
              <a:rPr lang="en-US" altLang="en-US" sz="2400"/>
              <a:t>Solution:          </a:t>
            </a:r>
          </a:p>
          <a:p>
            <a:pPr>
              <a:buFontTx/>
              <a:buChar char=" "/>
            </a:pPr>
            <a:r>
              <a:rPr lang="en-US" altLang="en-US" sz="2400"/>
              <a:t>x</a:t>
            </a:r>
            <a:r>
              <a:rPr lang="en-US" altLang="en-US" sz="2400" baseline="30000"/>
              <a:t>2  </a:t>
            </a:r>
            <a:r>
              <a:rPr lang="en-US" altLang="en-US" sz="2400"/>
              <a:t>=</a:t>
            </a:r>
            <a:r>
              <a:rPr lang="en-US" altLang="en-US" sz="2400" baseline="30000"/>
              <a:t> </a:t>
            </a:r>
            <a:r>
              <a:rPr lang="en-US" altLang="en-US" sz="2400"/>
              <a:t> 90</a:t>
            </a:r>
            <a:r>
              <a:rPr lang="en-US" altLang="en-US" sz="2400" baseline="30000"/>
              <a:t>2</a:t>
            </a:r>
            <a:r>
              <a:rPr lang="en-US" altLang="en-US" sz="2400"/>
              <a:t> + 90</a:t>
            </a:r>
            <a:r>
              <a:rPr lang="en-US" altLang="en-US" sz="2400" baseline="30000"/>
              <a:t>2</a:t>
            </a:r>
            <a:r>
              <a:rPr lang="en-US" altLang="en-US" sz="2400"/>
              <a:t> = 16,200</a:t>
            </a:r>
          </a:p>
          <a:p>
            <a:pPr>
              <a:buFontTx/>
              <a:buChar char=" "/>
            </a:pPr>
            <a:r>
              <a:rPr lang="en-US" altLang="en-US" sz="2400"/>
              <a:t>x =</a:t>
            </a:r>
            <a:r>
              <a:rPr lang="en-US" altLang="en-US" sz="2400">
                <a:sym typeface="WP MathExtendedA" pitchFamily="2" charset="2"/>
              </a:rPr>
              <a:t> 127.28 ft</a:t>
            </a:r>
            <a:endParaRPr lang="en-US" altLang="en-US" sz="2400"/>
          </a:p>
          <a:p>
            <a:pPr>
              <a:buFontTx/>
              <a:buChar char=" "/>
            </a:pPr>
            <a:endParaRPr lang="en-US" altLang="en-US" sz="2800"/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F6CE8ED6-E1B4-C17A-DEFE-F3F5DA645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89"/>
          <a:stretch>
            <a:fillRect/>
          </a:stretch>
        </p:blipFill>
        <p:spPr bwMode="auto">
          <a:xfrm>
            <a:off x="4724400" y="2438400"/>
            <a:ext cx="3886200" cy="30495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0A33F845-E2D8-8072-7ADA-C324D5F6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1D54-D3B8-48B7-A938-B80F853824EE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BD8BCD3-A7DD-2F9F-9A9C-56EEE9D6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C2F1-80D0-4E5C-9E87-CDD1C987735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D8925F6-AA75-5486-8718-E2B64002D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Ladder Problem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B1DC3E0C-E1E9-63AF-984F-104989648F4A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Tx/>
              <a:buChar char=" "/>
            </a:pPr>
            <a:r>
              <a:rPr lang="en-US" altLang="en-US" sz="2400"/>
              <a:t>A ladder leans against a second-story window of a house. </a:t>
            </a:r>
            <a:br>
              <a:rPr lang="en-US" altLang="en-US" sz="2400"/>
            </a:br>
            <a:r>
              <a:rPr lang="en-US" altLang="en-US" sz="2400"/>
              <a:t>If the ladder is 25 meters long, </a:t>
            </a:r>
            <a:br>
              <a:rPr lang="en-US" altLang="en-US" sz="2400"/>
            </a:br>
            <a:r>
              <a:rPr lang="en-US" altLang="en-US" sz="2400"/>
              <a:t>and the base of the ladder is 7 meters from the house, </a:t>
            </a:r>
            <a:br>
              <a:rPr lang="en-US" altLang="en-US" sz="2400"/>
            </a:br>
            <a:r>
              <a:rPr lang="en-US" altLang="en-US" sz="2400"/>
              <a:t>how high is the window?</a:t>
            </a:r>
            <a:r>
              <a:rPr lang="en-US" altLang="en-US" sz="2800"/>
              <a:t> 	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Char char=" "/>
            </a:pPr>
            <a:endParaRPr lang="en-US" altLang="en-US" sz="2800"/>
          </a:p>
        </p:txBody>
      </p:sp>
      <p:pic>
        <p:nvPicPr>
          <p:cNvPr id="31752" name="Picture 8">
            <a:extLst>
              <a:ext uri="{FF2B5EF4-FFF2-40B4-BE49-F238E27FC236}">
                <a16:creationId xmlns:a16="http://schemas.microsoft.com/office/drawing/2014/main" id="{59E94AC9-0080-F091-5FF3-E86A048D66C8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8" y="1981200"/>
            <a:ext cx="3360737" cy="4114800"/>
          </a:xfrm>
        </p:spPr>
      </p:pic>
      <p:pic>
        <p:nvPicPr>
          <p:cNvPr id="31753" name="file.mid">
            <a:hlinkClick r:id="" action="ppaction://media"/>
            <a:extLst>
              <a:ext uri="{FF2B5EF4-FFF2-40B4-BE49-F238E27FC236}">
                <a16:creationId xmlns:a16="http://schemas.microsoft.com/office/drawing/2014/main" id="{AFACDBC5-CED8-DC3F-685E-B5809E96D5B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200" y="59436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1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3"/>
                </p:tgtEl>
              </p:cMediaNode>
            </p:audio>
          </p:childTnLst>
        </p:cTn>
      </p:par>
    </p:tnLst>
    <p:bldLst>
      <p:bldP spid="31746" grpId="0" autoUpdateAnimBg="0"/>
      <p:bldP spid="31750" grpId="0" build="p" autoUpdateAnimBg="0"/>
      <p:bldP spid="31752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206B9E9-5732-B694-6448-895D2055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966A-0105-4E21-BC58-4F9AAC5A1158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EF61F558-8312-2A14-4E0C-AF1733CC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B9B4-C569-4880-8658-FED361ECFA3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EAE5D3A-EECD-EFFE-322B-5C79C04CF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Ladder Problem</a:t>
            </a:r>
            <a:br>
              <a:rPr lang="en-US" altLang="en-US"/>
            </a:br>
            <a:r>
              <a:rPr lang="en-US" altLang="en-US" sz="2400"/>
              <a:t>Solution</a:t>
            </a:r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9736F74-FEF0-4262-AA17-E3BADCA21D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First draw a diagram that shows the sides of the right triangle.</a:t>
            </a:r>
          </a:p>
          <a:p>
            <a:r>
              <a:rPr lang="en-US" altLang="en-US" sz="2400"/>
              <a:t>Label the sides:</a:t>
            </a:r>
            <a:r>
              <a:rPr lang="en-US" altLang="en-US" sz="2800"/>
              <a:t> </a:t>
            </a:r>
          </a:p>
          <a:p>
            <a:pPr lvl="1"/>
            <a:r>
              <a:rPr lang="en-US" altLang="en-US" sz="2200"/>
              <a:t>Ladder is </a:t>
            </a:r>
            <a:r>
              <a:rPr lang="en-US" altLang="en-US" sz="2200">
                <a:solidFill>
                  <a:srgbClr val="FF3300"/>
                </a:solidFill>
              </a:rPr>
              <a:t>25 m</a:t>
            </a:r>
            <a:endParaRPr lang="en-US" altLang="en-US" sz="2200"/>
          </a:p>
          <a:p>
            <a:pPr lvl="1"/>
            <a:r>
              <a:rPr lang="en-US" altLang="en-US" sz="2200"/>
              <a:t>Distance from house is </a:t>
            </a:r>
            <a:r>
              <a:rPr lang="en-US" altLang="en-US" sz="2200">
                <a:solidFill>
                  <a:srgbClr val="FF3300"/>
                </a:solidFill>
              </a:rPr>
              <a:t>7 m</a:t>
            </a:r>
          </a:p>
          <a:p>
            <a:r>
              <a:rPr lang="en-US" altLang="en-US" sz="2400"/>
              <a:t>Use </a:t>
            </a:r>
            <a:r>
              <a:rPr lang="en-US" altLang="en-US" sz="2400">
                <a:solidFill>
                  <a:srgbClr val="FF3300"/>
                </a:solidFill>
              </a:rPr>
              <a:t>a</a:t>
            </a:r>
            <a:r>
              <a:rPr lang="en-US" altLang="en-US" sz="2400" baseline="30000">
                <a:solidFill>
                  <a:srgbClr val="FF3300"/>
                </a:solidFill>
              </a:rPr>
              <a:t>2</a:t>
            </a:r>
            <a:r>
              <a:rPr lang="en-US" altLang="en-US" sz="2400">
                <a:solidFill>
                  <a:srgbClr val="FF3300"/>
                </a:solidFill>
              </a:rPr>
              <a:t> + b</a:t>
            </a:r>
            <a:r>
              <a:rPr lang="en-US" altLang="en-US" sz="2400" baseline="30000">
                <a:solidFill>
                  <a:srgbClr val="FF3300"/>
                </a:solidFill>
              </a:rPr>
              <a:t>2</a:t>
            </a:r>
            <a:r>
              <a:rPr lang="en-US" altLang="en-US" sz="2400">
                <a:solidFill>
                  <a:srgbClr val="FF3300"/>
                </a:solidFill>
              </a:rPr>
              <a:t> = c</a:t>
            </a:r>
            <a:r>
              <a:rPr lang="en-US" altLang="en-US" sz="2400" baseline="30000">
                <a:solidFill>
                  <a:srgbClr val="FF3300"/>
                </a:solidFill>
              </a:rPr>
              <a:t>2</a:t>
            </a:r>
            <a:r>
              <a:rPr lang="en-US" altLang="en-US" sz="2400"/>
              <a:t> to solve for the missing side.</a:t>
            </a:r>
            <a:endParaRPr lang="en-US" altLang="en-US" sz="2800"/>
          </a:p>
        </p:txBody>
      </p:sp>
      <p:sp>
        <p:nvSpPr>
          <p:cNvPr id="36869" name="Freeform 5">
            <a:extLst>
              <a:ext uri="{FF2B5EF4-FFF2-40B4-BE49-F238E27FC236}">
                <a16:creationId xmlns:a16="http://schemas.microsoft.com/office/drawing/2014/main" id="{E5478568-6E4F-33EC-1208-1D9EB26D8F82}"/>
              </a:ext>
            </a:extLst>
          </p:cNvPr>
          <p:cNvSpPr>
            <a:spLocks/>
          </p:cNvSpPr>
          <p:nvPr/>
        </p:nvSpPr>
        <p:spPr bwMode="auto">
          <a:xfrm>
            <a:off x="4892675" y="1377950"/>
            <a:ext cx="2609850" cy="4102100"/>
          </a:xfrm>
          <a:custGeom>
            <a:avLst/>
            <a:gdLst>
              <a:gd name="T0" fmla="*/ 1644 w 1644"/>
              <a:gd name="T1" fmla="*/ 0 h 2584"/>
              <a:gd name="T2" fmla="*/ 1644 w 1644"/>
              <a:gd name="T3" fmla="*/ 2584 h 2584"/>
              <a:gd name="T4" fmla="*/ 0 w 1644"/>
              <a:gd name="T5" fmla="*/ 2584 h 2584"/>
              <a:gd name="T6" fmla="*/ 1644 w 1644"/>
              <a:gd name="T7" fmla="*/ 0 h 2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44" h="2584">
                <a:moveTo>
                  <a:pt x="1644" y="0"/>
                </a:moveTo>
                <a:lnTo>
                  <a:pt x="1644" y="2584"/>
                </a:lnTo>
                <a:lnTo>
                  <a:pt x="0" y="2584"/>
                </a:lnTo>
                <a:lnTo>
                  <a:pt x="1644" y="0"/>
                </a:lnTo>
                <a:close/>
              </a:path>
            </a:pathLst>
          </a:custGeom>
          <a:solidFill>
            <a:srgbClr val="00E600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70" name="Freeform 6">
            <a:extLst>
              <a:ext uri="{FF2B5EF4-FFF2-40B4-BE49-F238E27FC236}">
                <a16:creationId xmlns:a16="http://schemas.microsoft.com/office/drawing/2014/main" id="{F45A161A-A867-3812-33F6-D58B930D1A4B}"/>
              </a:ext>
            </a:extLst>
          </p:cNvPr>
          <p:cNvSpPr>
            <a:spLocks noEditPoints="1"/>
          </p:cNvSpPr>
          <p:nvPr/>
        </p:nvSpPr>
        <p:spPr bwMode="auto">
          <a:xfrm>
            <a:off x="4892675" y="2265363"/>
            <a:ext cx="1592263" cy="2262187"/>
          </a:xfrm>
          <a:custGeom>
            <a:avLst/>
            <a:gdLst>
              <a:gd name="T0" fmla="*/ 47 w 1003"/>
              <a:gd name="T1" fmla="*/ 1377 h 1425"/>
              <a:gd name="T2" fmla="*/ 118 w 1003"/>
              <a:gd name="T3" fmla="*/ 1401 h 1425"/>
              <a:gd name="T4" fmla="*/ 213 w 1003"/>
              <a:gd name="T5" fmla="*/ 1276 h 1425"/>
              <a:gd name="T6" fmla="*/ 142 w 1003"/>
              <a:gd name="T7" fmla="*/ 1223 h 1425"/>
              <a:gd name="T8" fmla="*/ 219 w 1003"/>
              <a:gd name="T9" fmla="*/ 1264 h 1425"/>
              <a:gd name="T10" fmla="*/ 130 w 1003"/>
              <a:gd name="T11" fmla="*/ 1276 h 1425"/>
              <a:gd name="T12" fmla="*/ 154 w 1003"/>
              <a:gd name="T13" fmla="*/ 1259 h 1425"/>
              <a:gd name="T14" fmla="*/ 261 w 1003"/>
              <a:gd name="T15" fmla="*/ 1217 h 1425"/>
              <a:gd name="T16" fmla="*/ 195 w 1003"/>
              <a:gd name="T17" fmla="*/ 1146 h 1425"/>
              <a:gd name="T18" fmla="*/ 207 w 1003"/>
              <a:gd name="T19" fmla="*/ 1134 h 1425"/>
              <a:gd name="T20" fmla="*/ 219 w 1003"/>
              <a:gd name="T21" fmla="*/ 1169 h 1425"/>
              <a:gd name="T22" fmla="*/ 338 w 1003"/>
              <a:gd name="T23" fmla="*/ 1086 h 1425"/>
              <a:gd name="T24" fmla="*/ 273 w 1003"/>
              <a:gd name="T25" fmla="*/ 1146 h 1425"/>
              <a:gd name="T26" fmla="*/ 207 w 1003"/>
              <a:gd name="T27" fmla="*/ 1009 h 1425"/>
              <a:gd name="T28" fmla="*/ 243 w 1003"/>
              <a:gd name="T29" fmla="*/ 1104 h 1425"/>
              <a:gd name="T30" fmla="*/ 285 w 1003"/>
              <a:gd name="T31" fmla="*/ 1074 h 1425"/>
              <a:gd name="T32" fmla="*/ 296 w 1003"/>
              <a:gd name="T33" fmla="*/ 1039 h 1425"/>
              <a:gd name="T34" fmla="*/ 344 w 1003"/>
              <a:gd name="T35" fmla="*/ 1045 h 1425"/>
              <a:gd name="T36" fmla="*/ 296 w 1003"/>
              <a:gd name="T37" fmla="*/ 1003 h 1425"/>
              <a:gd name="T38" fmla="*/ 397 w 1003"/>
              <a:gd name="T39" fmla="*/ 890 h 1425"/>
              <a:gd name="T40" fmla="*/ 409 w 1003"/>
              <a:gd name="T41" fmla="*/ 979 h 1425"/>
              <a:gd name="T42" fmla="*/ 362 w 1003"/>
              <a:gd name="T43" fmla="*/ 873 h 1425"/>
              <a:gd name="T44" fmla="*/ 433 w 1003"/>
              <a:gd name="T45" fmla="*/ 867 h 1425"/>
              <a:gd name="T46" fmla="*/ 380 w 1003"/>
              <a:gd name="T47" fmla="*/ 843 h 1425"/>
              <a:gd name="T48" fmla="*/ 546 w 1003"/>
              <a:gd name="T49" fmla="*/ 760 h 1425"/>
              <a:gd name="T50" fmla="*/ 492 w 1003"/>
              <a:gd name="T51" fmla="*/ 783 h 1425"/>
              <a:gd name="T52" fmla="*/ 433 w 1003"/>
              <a:gd name="T53" fmla="*/ 742 h 1425"/>
              <a:gd name="T54" fmla="*/ 498 w 1003"/>
              <a:gd name="T55" fmla="*/ 700 h 1425"/>
              <a:gd name="T56" fmla="*/ 564 w 1003"/>
              <a:gd name="T57" fmla="*/ 736 h 1425"/>
              <a:gd name="T58" fmla="*/ 599 w 1003"/>
              <a:gd name="T59" fmla="*/ 665 h 1425"/>
              <a:gd name="T60" fmla="*/ 528 w 1003"/>
              <a:gd name="T61" fmla="*/ 671 h 1425"/>
              <a:gd name="T62" fmla="*/ 498 w 1003"/>
              <a:gd name="T63" fmla="*/ 576 h 1425"/>
              <a:gd name="T64" fmla="*/ 504 w 1003"/>
              <a:gd name="T65" fmla="*/ 605 h 1425"/>
              <a:gd name="T66" fmla="*/ 611 w 1003"/>
              <a:gd name="T67" fmla="*/ 677 h 1425"/>
              <a:gd name="T68" fmla="*/ 670 w 1003"/>
              <a:gd name="T69" fmla="*/ 439 h 1425"/>
              <a:gd name="T70" fmla="*/ 665 w 1003"/>
              <a:gd name="T71" fmla="*/ 492 h 1425"/>
              <a:gd name="T72" fmla="*/ 688 w 1003"/>
              <a:gd name="T73" fmla="*/ 558 h 1425"/>
              <a:gd name="T74" fmla="*/ 617 w 1003"/>
              <a:gd name="T75" fmla="*/ 498 h 1425"/>
              <a:gd name="T76" fmla="*/ 665 w 1003"/>
              <a:gd name="T77" fmla="*/ 421 h 1425"/>
              <a:gd name="T78" fmla="*/ 789 w 1003"/>
              <a:gd name="T79" fmla="*/ 403 h 1425"/>
              <a:gd name="T80" fmla="*/ 718 w 1003"/>
              <a:gd name="T81" fmla="*/ 332 h 1425"/>
              <a:gd name="T82" fmla="*/ 771 w 1003"/>
              <a:gd name="T83" fmla="*/ 403 h 1425"/>
              <a:gd name="T84" fmla="*/ 789 w 1003"/>
              <a:gd name="T85" fmla="*/ 403 h 1425"/>
              <a:gd name="T86" fmla="*/ 718 w 1003"/>
              <a:gd name="T87" fmla="*/ 362 h 1425"/>
              <a:gd name="T88" fmla="*/ 837 w 1003"/>
              <a:gd name="T89" fmla="*/ 332 h 1425"/>
              <a:gd name="T90" fmla="*/ 742 w 1003"/>
              <a:gd name="T91" fmla="*/ 297 h 1425"/>
              <a:gd name="T92" fmla="*/ 754 w 1003"/>
              <a:gd name="T93" fmla="*/ 255 h 1425"/>
              <a:gd name="T94" fmla="*/ 789 w 1003"/>
              <a:gd name="T95" fmla="*/ 255 h 1425"/>
              <a:gd name="T96" fmla="*/ 819 w 1003"/>
              <a:gd name="T97" fmla="*/ 178 h 1425"/>
              <a:gd name="T98" fmla="*/ 884 w 1003"/>
              <a:gd name="T99" fmla="*/ 231 h 1425"/>
              <a:gd name="T100" fmla="*/ 896 w 1003"/>
              <a:gd name="T101" fmla="*/ 243 h 1425"/>
              <a:gd name="T102" fmla="*/ 825 w 1003"/>
              <a:gd name="T103" fmla="*/ 196 h 1425"/>
              <a:gd name="T104" fmla="*/ 932 w 1003"/>
              <a:gd name="T105" fmla="*/ 172 h 1425"/>
              <a:gd name="T106" fmla="*/ 855 w 1003"/>
              <a:gd name="T107" fmla="*/ 124 h 1425"/>
              <a:gd name="T108" fmla="*/ 949 w 1003"/>
              <a:gd name="T109" fmla="*/ 23 h 1425"/>
              <a:gd name="T110" fmla="*/ 979 w 1003"/>
              <a:gd name="T111" fmla="*/ 35 h 1425"/>
              <a:gd name="T112" fmla="*/ 967 w 1003"/>
              <a:gd name="T113" fmla="*/ 95 h 1425"/>
              <a:gd name="T114" fmla="*/ 908 w 1003"/>
              <a:gd name="T115" fmla="*/ 65 h 1425"/>
              <a:gd name="T116" fmla="*/ 949 w 1003"/>
              <a:gd name="T117" fmla="*/ 17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03" h="1425">
                <a:moveTo>
                  <a:pt x="160" y="1354"/>
                </a:moveTo>
                <a:lnTo>
                  <a:pt x="154" y="1365"/>
                </a:lnTo>
                <a:lnTo>
                  <a:pt x="142" y="1401"/>
                </a:lnTo>
                <a:lnTo>
                  <a:pt x="130" y="1413"/>
                </a:lnTo>
                <a:lnTo>
                  <a:pt x="130" y="1419"/>
                </a:lnTo>
                <a:lnTo>
                  <a:pt x="124" y="1425"/>
                </a:lnTo>
                <a:lnTo>
                  <a:pt x="118" y="1425"/>
                </a:lnTo>
                <a:lnTo>
                  <a:pt x="106" y="1419"/>
                </a:lnTo>
                <a:lnTo>
                  <a:pt x="83" y="1401"/>
                </a:lnTo>
                <a:lnTo>
                  <a:pt x="47" y="1377"/>
                </a:lnTo>
                <a:lnTo>
                  <a:pt x="5" y="1348"/>
                </a:lnTo>
                <a:lnTo>
                  <a:pt x="0" y="1342"/>
                </a:lnTo>
                <a:lnTo>
                  <a:pt x="5" y="1336"/>
                </a:lnTo>
                <a:lnTo>
                  <a:pt x="5" y="1330"/>
                </a:lnTo>
                <a:lnTo>
                  <a:pt x="17" y="1330"/>
                </a:lnTo>
                <a:lnTo>
                  <a:pt x="59" y="1359"/>
                </a:lnTo>
                <a:lnTo>
                  <a:pt x="95" y="1389"/>
                </a:lnTo>
                <a:lnTo>
                  <a:pt x="106" y="1395"/>
                </a:lnTo>
                <a:lnTo>
                  <a:pt x="112" y="1401"/>
                </a:lnTo>
                <a:lnTo>
                  <a:pt x="118" y="1401"/>
                </a:lnTo>
                <a:lnTo>
                  <a:pt x="130" y="1377"/>
                </a:lnTo>
                <a:lnTo>
                  <a:pt x="142" y="1348"/>
                </a:lnTo>
                <a:lnTo>
                  <a:pt x="142" y="1342"/>
                </a:lnTo>
                <a:lnTo>
                  <a:pt x="154" y="1342"/>
                </a:lnTo>
                <a:lnTo>
                  <a:pt x="160" y="1348"/>
                </a:lnTo>
                <a:lnTo>
                  <a:pt x="160" y="1354"/>
                </a:lnTo>
                <a:close/>
                <a:moveTo>
                  <a:pt x="160" y="1354"/>
                </a:moveTo>
                <a:lnTo>
                  <a:pt x="160" y="1354"/>
                </a:lnTo>
                <a:close/>
                <a:moveTo>
                  <a:pt x="219" y="1276"/>
                </a:moveTo>
                <a:lnTo>
                  <a:pt x="213" y="1276"/>
                </a:lnTo>
                <a:lnTo>
                  <a:pt x="201" y="1288"/>
                </a:lnTo>
                <a:lnTo>
                  <a:pt x="201" y="1300"/>
                </a:lnTo>
                <a:lnTo>
                  <a:pt x="172" y="1330"/>
                </a:lnTo>
                <a:lnTo>
                  <a:pt x="136" y="1318"/>
                </a:lnTo>
                <a:lnTo>
                  <a:pt x="118" y="1300"/>
                </a:lnTo>
                <a:lnTo>
                  <a:pt x="112" y="1282"/>
                </a:lnTo>
                <a:lnTo>
                  <a:pt x="112" y="1259"/>
                </a:lnTo>
                <a:lnTo>
                  <a:pt x="118" y="1241"/>
                </a:lnTo>
                <a:lnTo>
                  <a:pt x="130" y="1229"/>
                </a:lnTo>
                <a:lnTo>
                  <a:pt x="142" y="1223"/>
                </a:lnTo>
                <a:lnTo>
                  <a:pt x="148" y="1229"/>
                </a:lnTo>
                <a:lnTo>
                  <a:pt x="154" y="1229"/>
                </a:lnTo>
                <a:lnTo>
                  <a:pt x="160" y="1235"/>
                </a:lnTo>
                <a:lnTo>
                  <a:pt x="172" y="1241"/>
                </a:lnTo>
                <a:lnTo>
                  <a:pt x="178" y="1247"/>
                </a:lnTo>
                <a:lnTo>
                  <a:pt x="190" y="1253"/>
                </a:lnTo>
                <a:lnTo>
                  <a:pt x="195" y="1259"/>
                </a:lnTo>
                <a:lnTo>
                  <a:pt x="201" y="1259"/>
                </a:lnTo>
                <a:lnTo>
                  <a:pt x="213" y="1264"/>
                </a:lnTo>
                <a:lnTo>
                  <a:pt x="219" y="1264"/>
                </a:lnTo>
                <a:lnTo>
                  <a:pt x="219" y="1276"/>
                </a:lnTo>
                <a:close/>
                <a:moveTo>
                  <a:pt x="219" y="1276"/>
                </a:moveTo>
                <a:lnTo>
                  <a:pt x="219" y="1276"/>
                </a:lnTo>
                <a:close/>
                <a:moveTo>
                  <a:pt x="154" y="1259"/>
                </a:moveTo>
                <a:lnTo>
                  <a:pt x="154" y="1253"/>
                </a:lnTo>
                <a:lnTo>
                  <a:pt x="148" y="1253"/>
                </a:lnTo>
                <a:lnTo>
                  <a:pt x="148" y="1247"/>
                </a:lnTo>
                <a:lnTo>
                  <a:pt x="136" y="1247"/>
                </a:lnTo>
                <a:lnTo>
                  <a:pt x="130" y="1253"/>
                </a:lnTo>
                <a:lnTo>
                  <a:pt x="130" y="1276"/>
                </a:lnTo>
                <a:lnTo>
                  <a:pt x="136" y="1288"/>
                </a:lnTo>
                <a:lnTo>
                  <a:pt x="148" y="1300"/>
                </a:lnTo>
                <a:lnTo>
                  <a:pt x="160" y="1306"/>
                </a:lnTo>
                <a:lnTo>
                  <a:pt x="166" y="1312"/>
                </a:lnTo>
                <a:lnTo>
                  <a:pt x="178" y="1306"/>
                </a:lnTo>
                <a:lnTo>
                  <a:pt x="190" y="1294"/>
                </a:lnTo>
                <a:lnTo>
                  <a:pt x="190" y="1276"/>
                </a:lnTo>
                <a:lnTo>
                  <a:pt x="172" y="1264"/>
                </a:lnTo>
                <a:lnTo>
                  <a:pt x="154" y="1259"/>
                </a:lnTo>
                <a:close/>
                <a:moveTo>
                  <a:pt x="154" y="1259"/>
                </a:moveTo>
                <a:lnTo>
                  <a:pt x="154" y="1259"/>
                </a:lnTo>
                <a:close/>
                <a:moveTo>
                  <a:pt x="207" y="1134"/>
                </a:moveTo>
                <a:lnTo>
                  <a:pt x="225" y="1152"/>
                </a:lnTo>
                <a:lnTo>
                  <a:pt x="249" y="1164"/>
                </a:lnTo>
                <a:lnTo>
                  <a:pt x="267" y="1175"/>
                </a:lnTo>
                <a:lnTo>
                  <a:pt x="273" y="1175"/>
                </a:lnTo>
                <a:lnTo>
                  <a:pt x="273" y="1187"/>
                </a:lnTo>
                <a:lnTo>
                  <a:pt x="267" y="1193"/>
                </a:lnTo>
                <a:lnTo>
                  <a:pt x="261" y="1193"/>
                </a:lnTo>
                <a:lnTo>
                  <a:pt x="261" y="1217"/>
                </a:lnTo>
                <a:lnTo>
                  <a:pt x="243" y="1235"/>
                </a:lnTo>
                <a:lnTo>
                  <a:pt x="225" y="1241"/>
                </a:lnTo>
                <a:lnTo>
                  <a:pt x="207" y="1241"/>
                </a:lnTo>
                <a:lnTo>
                  <a:pt x="190" y="1235"/>
                </a:lnTo>
                <a:lnTo>
                  <a:pt x="172" y="1217"/>
                </a:lnTo>
                <a:lnTo>
                  <a:pt x="166" y="1199"/>
                </a:lnTo>
                <a:lnTo>
                  <a:pt x="166" y="1181"/>
                </a:lnTo>
                <a:lnTo>
                  <a:pt x="172" y="1164"/>
                </a:lnTo>
                <a:lnTo>
                  <a:pt x="184" y="1152"/>
                </a:lnTo>
                <a:lnTo>
                  <a:pt x="195" y="1146"/>
                </a:lnTo>
                <a:lnTo>
                  <a:pt x="166" y="1128"/>
                </a:lnTo>
                <a:lnTo>
                  <a:pt x="148" y="1116"/>
                </a:lnTo>
                <a:lnTo>
                  <a:pt x="148" y="1104"/>
                </a:lnTo>
                <a:lnTo>
                  <a:pt x="154" y="1098"/>
                </a:lnTo>
                <a:lnTo>
                  <a:pt x="160" y="1104"/>
                </a:lnTo>
                <a:lnTo>
                  <a:pt x="166" y="1104"/>
                </a:lnTo>
                <a:lnTo>
                  <a:pt x="178" y="1110"/>
                </a:lnTo>
                <a:lnTo>
                  <a:pt x="207" y="1134"/>
                </a:lnTo>
                <a:close/>
                <a:moveTo>
                  <a:pt x="207" y="1134"/>
                </a:moveTo>
                <a:lnTo>
                  <a:pt x="207" y="1134"/>
                </a:lnTo>
                <a:close/>
                <a:moveTo>
                  <a:pt x="184" y="1169"/>
                </a:moveTo>
                <a:lnTo>
                  <a:pt x="178" y="1187"/>
                </a:lnTo>
                <a:lnTo>
                  <a:pt x="178" y="1199"/>
                </a:lnTo>
                <a:lnTo>
                  <a:pt x="190" y="1211"/>
                </a:lnTo>
                <a:lnTo>
                  <a:pt x="213" y="1223"/>
                </a:lnTo>
                <a:lnTo>
                  <a:pt x="219" y="1223"/>
                </a:lnTo>
                <a:lnTo>
                  <a:pt x="231" y="1217"/>
                </a:lnTo>
                <a:lnTo>
                  <a:pt x="243" y="1205"/>
                </a:lnTo>
                <a:lnTo>
                  <a:pt x="243" y="1181"/>
                </a:lnTo>
                <a:lnTo>
                  <a:pt x="219" y="1169"/>
                </a:lnTo>
                <a:lnTo>
                  <a:pt x="207" y="1158"/>
                </a:lnTo>
                <a:lnTo>
                  <a:pt x="195" y="1164"/>
                </a:lnTo>
                <a:lnTo>
                  <a:pt x="190" y="1169"/>
                </a:lnTo>
                <a:lnTo>
                  <a:pt x="184" y="1169"/>
                </a:lnTo>
                <a:close/>
                <a:moveTo>
                  <a:pt x="184" y="1169"/>
                </a:moveTo>
                <a:lnTo>
                  <a:pt x="184" y="1169"/>
                </a:lnTo>
                <a:close/>
                <a:moveTo>
                  <a:pt x="267" y="1045"/>
                </a:moveTo>
                <a:lnTo>
                  <a:pt x="314" y="1068"/>
                </a:lnTo>
                <a:lnTo>
                  <a:pt x="332" y="1080"/>
                </a:lnTo>
                <a:lnTo>
                  <a:pt x="338" y="1086"/>
                </a:lnTo>
                <a:lnTo>
                  <a:pt x="338" y="1092"/>
                </a:lnTo>
                <a:lnTo>
                  <a:pt x="332" y="1092"/>
                </a:lnTo>
                <a:lnTo>
                  <a:pt x="332" y="1098"/>
                </a:lnTo>
                <a:lnTo>
                  <a:pt x="326" y="1098"/>
                </a:lnTo>
                <a:lnTo>
                  <a:pt x="326" y="1104"/>
                </a:lnTo>
                <a:lnTo>
                  <a:pt x="320" y="1110"/>
                </a:lnTo>
                <a:lnTo>
                  <a:pt x="320" y="1122"/>
                </a:lnTo>
                <a:lnTo>
                  <a:pt x="302" y="1140"/>
                </a:lnTo>
                <a:lnTo>
                  <a:pt x="290" y="1146"/>
                </a:lnTo>
                <a:lnTo>
                  <a:pt x="273" y="1146"/>
                </a:lnTo>
                <a:lnTo>
                  <a:pt x="255" y="1140"/>
                </a:lnTo>
                <a:lnTo>
                  <a:pt x="237" y="1122"/>
                </a:lnTo>
                <a:lnTo>
                  <a:pt x="225" y="1104"/>
                </a:lnTo>
                <a:lnTo>
                  <a:pt x="225" y="1086"/>
                </a:lnTo>
                <a:lnTo>
                  <a:pt x="231" y="1068"/>
                </a:lnTo>
                <a:lnTo>
                  <a:pt x="243" y="1057"/>
                </a:lnTo>
                <a:lnTo>
                  <a:pt x="255" y="1051"/>
                </a:lnTo>
                <a:lnTo>
                  <a:pt x="225" y="1033"/>
                </a:lnTo>
                <a:lnTo>
                  <a:pt x="207" y="1015"/>
                </a:lnTo>
                <a:lnTo>
                  <a:pt x="207" y="1009"/>
                </a:lnTo>
                <a:lnTo>
                  <a:pt x="213" y="1003"/>
                </a:lnTo>
                <a:lnTo>
                  <a:pt x="219" y="1009"/>
                </a:lnTo>
                <a:lnTo>
                  <a:pt x="237" y="1021"/>
                </a:lnTo>
                <a:lnTo>
                  <a:pt x="249" y="1033"/>
                </a:lnTo>
                <a:lnTo>
                  <a:pt x="267" y="1045"/>
                </a:lnTo>
                <a:close/>
                <a:moveTo>
                  <a:pt x="267" y="1045"/>
                </a:moveTo>
                <a:lnTo>
                  <a:pt x="267" y="1045"/>
                </a:lnTo>
                <a:close/>
                <a:moveTo>
                  <a:pt x="249" y="1080"/>
                </a:moveTo>
                <a:lnTo>
                  <a:pt x="243" y="1092"/>
                </a:lnTo>
                <a:lnTo>
                  <a:pt x="243" y="1104"/>
                </a:lnTo>
                <a:lnTo>
                  <a:pt x="249" y="1116"/>
                </a:lnTo>
                <a:lnTo>
                  <a:pt x="273" y="1128"/>
                </a:lnTo>
                <a:lnTo>
                  <a:pt x="285" y="1128"/>
                </a:lnTo>
                <a:lnTo>
                  <a:pt x="296" y="1122"/>
                </a:lnTo>
                <a:lnTo>
                  <a:pt x="308" y="1110"/>
                </a:lnTo>
                <a:lnTo>
                  <a:pt x="308" y="1098"/>
                </a:lnTo>
                <a:lnTo>
                  <a:pt x="302" y="1092"/>
                </a:lnTo>
                <a:lnTo>
                  <a:pt x="302" y="1086"/>
                </a:lnTo>
                <a:lnTo>
                  <a:pt x="290" y="1080"/>
                </a:lnTo>
                <a:lnTo>
                  <a:pt x="285" y="1074"/>
                </a:lnTo>
                <a:lnTo>
                  <a:pt x="273" y="1068"/>
                </a:lnTo>
                <a:lnTo>
                  <a:pt x="261" y="1068"/>
                </a:lnTo>
                <a:lnTo>
                  <a:pt x="249" y="1080"/>
                </a:lnTo>
                <a:close/>
                <a:moveTo>
                  <a:pt x="249" y="1080"/>
                </a:moveTo>
                <a:lnTo>
                  <a:pt x="249" y="1080"/>
                </a:lnTo>
                <a:close/>
                <a:moveTo>
                  <a:pt x="374" y="1033"/>
                </a:moveTo>
                <a:lnTo>
                  <a:pt x="362" y="1051"/>
                </a:lnTo>
                <a:lnTo>
                  <a:pt x="350" y="1057"/>
                </a:lnTo>
                <a:lnTo>
                  <a:pt x="332" y="1063"/>
                </a:lnTo>
                <a:lnTo>
                  <a:pt x="296" y="1039"/>
                </a:lnTo>
                <a:lnTo>
                  <a:pt x="285" y="1021"/>
                </a:lnTo>
                <a:lnTo>
                  <a:pt x="279" y="1003"/>
                </a:lnTo>
                <a:lnTo>
                  <a:pt x="290" y="979"/>
                </a:lnTo>
                <a:lnTo>
                  <a:pt x="302" y="973"/>
                </a:lnTo>
                <a:lnTo>
                  <a:pt x="308" y="962"/>
                </a:lnTo>
                <a:lnTo>
                  <a:pt x="332" y="962"/>
                </a:lnTo>
                <a:lnTo>
                  <a:pt x="338" y="973"/>
                </a:lnTo>
                <a:lnTo>
                  <a:pt x="338" y="1003"/>
                </a:lnTo>
                <a:lnTo>
                  <a:pt x="332" y="1045"/>
                </a:lnTo>
                <a:lnTo>
                  <a:pt x="344" y="1045"/>
                </a:lnTo>
                <a:lnTo>
                  <a:pt x="368" y="1021"/>
                </a:lnTo>
                <a:lnTo>
                  <a:pt x="368" y="985"/>
                </a:lnTo>
                <a:lnTo>
                  <a:pt x="380" y="985"/>
                </a:lnTo>
                <a:lnTo>
                  <a:pt x="385" y="997"/>
                </a:lnTo>
                <a:lnTo>
                  <a:pt x="385" y="1009"/>
                </a:lnTo>
                <a:lnTo>
                  <a:pt x="374" y="1033"/>
                </a:lnTo>
                <a:close/>
                <a:moveTo>
                  <a:pt x="374" y="1033"/>
                </a:moveTo>
                <a:lnTo>
                  <a:pt x="374" y="1033"/>
                </a:lnTo>
                <a:close/>
                <a:moveTo>
                  <a:pt x="302" y="991"/>
                </a:moveTo>
                <a:lnTo>
                  <a:pt x="296" y="1003"/>
                </a:lnTo>
                <a:lnTo>
                  <a:pt x="302" y="1009"/>
                </a:lnTo>
                <a:lnTo>
                  <a:pt x="314" y="1033"/>
                </a:lnTo>
                <a:lnTo>
                  <a:pt x="320" y="1003"/>
                </a:lnTo>
                <a:lnTo>
                  <a:pt x="320" y="973"/>
                </a:lnTo>
                <a:lnTo>
                  <a:pt x="314" y="985"/>
                </a:lnTo>
                <a:lnTo>
                  <a:pt x="302" y="991"/>
                </a:lnTo>
                <a:close/>
                <a:moveTo>
                  <a:pt x="302" y="991"/>
                </a:moveTo>
                <a:lnTo>
                  <a:pt x="302" y="991"/>
                </a:lnTo>
                <a:close/>
                <a:moveTo>
                  <a:pt x="391" y="884"/>
                </a:moveTo>
                <a:lnTo>
                  <a:pt x="397" y="890"/>
                </a:lnTo>
                <a:lnTo>
                  <a:pt x="385" y="902"/>
                </a:lnTo>
                <a:lnTo>
                  <a:pt x="380" y="896"/>
                </a:lnTo>
                <a:lnTo>
                  <a:pt x="374" y="896"/>
                </a:lnTo>
                <a:lnTo>
                  <a:pt x="368" y="890"/>
                </a:lnTo>
                <a:lnTo>
                  <a:pt x="368" y="902"/>
                </a:lnTo>
                <a:lnTo>
                  <a:pt x="362" y="914"/>
                </a:lnTo>
                <a:lnTo>
                  <a:pt x="374" y="938"/>
                </a:lnTo>
                <a:lnTo>
                  <a:pt x="415" y="962"/>
                </a:lnTo>
                <a:lnTo>
                  <a:pt x="421" y="968"/>
                </a:lnTo>
                <a:lnTo>
                  <a:pt x="409" y="979"/>
                </a:lnTo>
                <a:lnTo>
                  <a:pt x="403" y="979"/>
                </a:lnTo>
                <a:lnTo>
                  <a:pt x="350" y="944"/>
                </a:lnTo>
                <a:lnTo>
                  <a:pt x="338" y="932"/>
                </a:lnTo>
                <a:lnTo>
                  <a:pt x="332" y="932"/>
                </a:lnTo>
                <a:lnTo>
                  <a:pt x="332" y="920"/>
                </a:lnTo>
                <a:lnTo>
                  <a:pt x="338" y="914"/>
                </a:lnTo>
                <a:lnTo>
                  <a:pt x="350" y="920"/>
                </a:lnTo>
                <a:lnTo>
                  <a:pt x="350" y="896"/>
                </a:lnTo>
                <a:lnTo>
                  <a:pt x="356" y="878"/>
                </a:lnTo>
                <a:lnTo>
                  <a:pt x="362" y="873"/>
                </a:lnTo>
                <a:lnTo>
                  <a:pt x="380" y="873"/>
                </a:lnTo>
                <a:lnTo>
                  <a:pt x="391" y="884"/>
                </a:lnTo>
                <a:close/>
                <a:moveTo>
                  <a:pt x="391" y="884"/>
                </a:moveTo>
                <a:lnTo>
                  <a:pt x="391" y="884"/>
                </a:lnTo>
                <a:close/>
                <a:moveTo>
                  <a:pt x="457" y="867"/>
                </a:moveTo>
                <a:lnTo>
                  <a:pt x="457" y="884"/>
                </a:lnTo>
                <a:lnTo>
                  <a:pt x="445" y="884"/>
                </a:lnTo>
                <a:lnTo>
                  <a:pt x="439" y="878"/>
                </a:lnTo>
                <a:lnTo>
                  <a:pt x="433" y="878"/>
                </a:lnTo>
                <a:lnTo>
                  <a:pt x="433" y="867"/>
                </a:lnTo>
                <a:lnTo>
                  <a:pt x="445" y="861"/>
                </a:lnTo>
                <a:lnTo>
                  <a:pt x="457" y="867"/>
                </a:lnTo>
                <a:close/>
                <a:moveTo>
                  <a:pt x="457" y="867"/>
                </a:moveTo>
                <a:lnTo>
                  <a:pt x="457" y="867"/>
                </a:lnTo>
                <a:close/>
                <a:moveTo>
                  <a:pt x="397" y="831"/>
                </a:moveTo>
                <a:lnTo>
                  <a:pt x="403" y="837"/>
                </a:lnTo>
                <a:lnTo>
                  <a:pt x="403" y="843"/>
                </a:lnTo>
                <a:lnTo>
                  <a:pt x="397" y="849"/>
                </a:lnTo>
                <a:lnTo>
                  <a:pt x="385" y="849"/>
                </a:lnTo>
                <a:lnTo>
                  <a:pt x="380" y="843"/>
                </a:lnTo>
                <a:lnTo>
                  <a:pt x="380" y="831"/>
                </a:lnTo>
                <a:lnTo>
                  <a:pt x="385" y="825"/>
                </a:lnTo>
                <a:lnTo>
                  <a:pt x="397" y="831"/>
                </a:lnTo>
                <a:close/>
                <a:moveTo>
                  <a:pt x="397" y="831"/>
                </a:moveTo>
                <a:lnTo>
                  <a:pt x="397" y="831"/>
                </a:lnTo>
                <a:close/>
                <a:moveTo>
                  <a:pt x="564" y="736"/>
                </a:moveTo>
                <a:lnTo>
                  <a:pt x="564" y="742"/>
                </a:lnTo>
                <a:lnTo>
                  <a:pt x="558" y="742"/>
                </a:lnTo>
                <a:lnTo>
                  <a:pt x="558" y="748"/>
                </a:lnTo>
                <a:lnTo>
                  <a:pt x="546" y="760"/>
                </a:lnTo>
                <a:lnTo>
                  <a:pt x="546" y="766"/>
                </a:lnTo>
                <a:lnTo>
                  <a:pt x="540" y="772"/>
                </a:lnTo>
                <a:lnTo>
                  <a:pt x="540" y="778"/>
                </a:lnTo>
                <a:lnTo>
                  <a:pt x="534" y="783"/>
                </a:lnTo>
                <a:lnTo>
                  <a:pt x="534" y="789"/>
                </a:lnTo>
                <a:lnTo>
                  <a:pt x="528" y="789"/>
                </a:lnTo>
                <a:lnTo>
                  <a:pt x="528" y="795"/>
                </a:lnTo>
                <a:lnTo>
                  <a:pt x="522" y="801"/>
                </a:lnTo>
                <a:lnTo>
                  <a:pt x="510" y="801"/>
                </a:lnTo>
                <a:lnTo>
                  <a:pt x="492" y="783"/>
                </a:lnTo>
                <a:lnTo>
                  <a:pt x="486" y="766"/>
                </a:lnTo>
                <a:lnTo>
                  <a:pt x="480" y="754"/>
                </a:lnTo>
                <a:lnTo>
                  <a:pt x="480" y="706"/>
                </a:lnTo>
                <a:lnTo>
                  <a:pt x="475" y="700"/>
                </a:lnTo>
                <a:lnTo>
                  <a:pt x="469" y="688"/>
                </a:lnTo>
                <a:lnTo>
                  <a:pt x="451" y="688"/>
                </a:lnTo>
                <a:lnTo>
                  <a:pt x="451" y="694"/>
                </a:lnTo>
                <a:lnTo>
                  <a:pt x="439" y="706"/>
                </a:lnTo>
                <a:lnTo>
                  <a:pt x="439" y="736"/>
                </a:lnTo>
                <a:lnTo>
                  <a:pt x="433" y="742"/>
                </a:lnTo>
                <a:lnTo>
                  <a:pt x="427" y="742"/>
                </a:lnTo>
                <a:lnTo>
                  <a:pt x="421" y="736"/>
                </a:lnTo>
                <a:lnTo>
                  <a:pt x="421" y="700"/>
                </a:lnTo>
                <a:lnTo>
                  <a:pt x="427" y="688"/>
                </a:lnTo>
                <a:lnTo>
                  <a:pt x="439" y="677"/>
                </a:lnTo>
                <a:lnTo>
                  <a:pt x="463" y="665"/>
                </a:lnTo>
                <a:lnTo>
                  <a:pt x="475" y="671"/>
                </a:lnTo>
                <a:lnTo>
                  <a:pt x="486" y="683"/>
                </a:lnTo>
                <a:lnTo>
                  <a:pt x="492" y="694"/>
                </a:lnTo>
                <a:lnTo>
                  <a:pt x="498" y="700"/>
                </a:lnTo>
                <a:lnTo>
                  <a:pt x="498" y="754"/>
                </a:lnTo>
                <a:lnTo>
                  <a:pt x="510" y="766"/>
                </a:lnTo>
                <a:lnTo>
                  <a:pt x="516" y="778"/>
                </a:lnTo>
                <a:lnTo>
                  <a:pt x="528" y="760"/>
                </a:lnTo>
                <a:lnTo>
                  <a:pt x="540" y="736"/>
                </a:lnTo>
                <a:lnTo>
                  <a:pt x="546" y="736"/>
                </a:lnTo>
                <a:lnTo>
                  <a:pt x="558" y="724"/>
                </a:lnTo>
                <a:lnTo>
                  <a:pt x="564" y="724"/>
                </a:lnTo>
                <a:lnTo>
                  <a:pt x="564" y="736"/>
                </a:lnTo>
                <a:close/>
                <a:moveTo>
                  <a:pt x="564" y="736"/>
                </a:moveTo>
                <a:lnTo>
                  <a:pt x="564" y="736"/>
                </a:lnTo>
                <a:close/>
                <a:moveTo>
                  <a:pt x="611" y="677"/>
                </a:moveTo>
                <a:lnTo>
                  <a:pt x="593" y="694"/>
                </a:lnTo>
                <a:lnTo>
                  <a:pt x="575" y="700"/>
                </a:lnTo>
                <a:lnTo>
                  <a:pt x="570" y="700"/>
                </a:lnTo>
                <a:lnTo>
                  <a:pt x="570" y="694"/>
                </a:lnTo>
                <a:lnTo>
                  <a:pt x="564" y="688"/>
                </a:lnTo>
                <a:lnTo>
                  <a:pt x="570" y="683"/>
                </a:lnTo>
                <a:lnTo>
                  <a:pt x="581" y="683"/>
                </a:lnTo>
                <a:lnTo>
                  <a:pt x="599" y="665"/>
                </a:lnTo>
                <a:lnTo>
                  <a:pt x="605" y="653"/>
                </a:lnTo>
                <a:lnTo>
                  <a:pt x="599" y="641"/>
                </a:lnTo>
                <a:lnTo>
                  <a:pt x="593" y="623"/>
                </a:lnTo>
                <a:lnTo>
                  <a:pt x="581" y="611"/>
                </a:lnTo>
                <a:lnTo>
                  <a:pt x="575" y="611"/>
                </a:lnTo>
                <a:lnTo>
                  <a:pt x="564" y="605"/>
                </a:lnTo>
                <a:lnTo>
                  <a:pt x="552" y="611"/>
                </a:lnTo>
                <a:lnTo>
                  <a:pt x="540" y="623"/>
                </a:lnTo>
                <a:lnTo>
                  <a:pt x="540" y="671"/>
                </a:lnTo>
                <a:lnTo>
                  <a:pt x="528" y="671"/>
                </a:lnTo>
                <a:lnTo>
                  <a:pt x="516" y="659"/>
                </a:lnTo>
                <a:lnTo>
                  <a:pt x="498" y="647"/>
                </a:lnTo>
                <a:lnTo>
                  <a:pt x="486" y="635"/>
                </a:lnTo>
                <a:lnTo>
                  <a:pt x="480" y="635"/>
                </a:lnTo>
                <a:lnTo>
                  <a:pt x="469" y="623"/>
                </a:lnTo>
                <a:lnTo>
                  <a:pt x="486" y="605"/>
                </a:lnTo>
                <a:lnTo>
                  <a:pt x="486" y="599"/>
                </a:lnTo>
                <a:lnTo>
                  <a:pt x="492" y="588"/>
                </a:lnTo>
                <a:lnTo>
                  <a:pt x="498" y="582"/>
                </a:lnTo>
                <a:lnTo>
                  <a:pt x="498" y="576"/>
                </a:lnTo>
                <a:lnTo>
                  <a:pt x="504" y="576"/>
                </a:lnTo>
                <a:lnTo>
                  <a:pt x="504" y="570"/>
                </a:lnTo>
                <a:lnTo>
                  <a:pt x="510" y="564"/>
                </a:lnTo>
                <a:lnTo>
                  <a:pt x="510" y="558"/>
                </a:lnTo>
                <a:lnTo>
                  <a:pt x="522" y="558"/>
                </a:lnTo>
                <a:lnTo>
                  <a:pt x="528" y="570"/>
                </a:lnTo>
                <a:lnTo>
                  <a:pt x="516" y="582"/>
                </a:lnTo>
                <a:lnTo>
                  <a:pt x="516" y="588"/>
                </a:lnTo>
                <a:lnTo>
                  <a:pt x="510" y="593"/>
                </a:lnTo>
                <a:lnTo>
                  <a:pt x="504" y="605"/>
                </a:lnTo>
                <a:lnTo>
                  <a:pt x="492" y="617"/>
                </a:lnTo>
                <a:lnTo>
                  <a:pt x="516" y="641"/>
                </a:lnTo>
                <a:lnTo>
                  <a:pt x="528" y="605"/>
                </a:lnTo>
                <a:lnTo>
                  <a:pt x="540" y="593"/>
                </a:lnTo>
                <a:lnTo>
                  <a:pt x="558" y="588"/>
                </a:lnTo>
                <a:lnTo>
                  <a:pt x="593" y="599"/>
                </a:lnTo>
                <a:lnTo>
                  <a:pt x="611" y="611"/>
                </a:lnTo>
                <a:lnTo>
                  <a:pt x="623" y="659"/>
                </a:lnTo>
                <a:lnTo>
                  <a:pt x="611" y="677"/>
                </a:lnTo>
                <a:close/>
                <a:moveTo>
                  <a:pt x="611" y="677"/>
                </a:moveTo>
                <a:lnTo>
                  <a:pt x="611" y="677"/>
                </a:lnTo>
                <a:close/>
                <a:moveTo>
                  <a:pt x="754" y="469"/>
                </a:moveTo>
                <a:lnTo>
                  <a:pt x="748" y="475"/>
                </a:lnTo>
                <a:lnTo>
                  <a:pt x="742" y="469"/>
                </a:lnTo>
                <a:lnTo>
                  <a:pt x="730" y="463"/>
                </a:lnTo>
                <a:lnTo>
                  <a:pt x="712" y="457"/>
                </a:lnTo>
                <a:lnTo>
                  <a:pt x="688" y="445"/>
                </a:lnTo>
                <a:lnTo>
                  <a:pt x="682" y="445"/>
                </a:lnTo>
                <a:lnTo>
                  <a:pt x="676" y="439"/>
                </a:lnTo>
                <a:lnTo>
                  <a:pt x="670" y="439"/>
                </a:lnTo>
                <a:lnTo>
                  <a:pt x="665" y="445"/>
                </a:lnTo>
                <a:lnTo>
                  <a:pt x="665" y="469"/>
                </a:lnTo>
                <a:lnTo>
                  <a:pt x="676" y="481"/>
                </a:lnTo>
                <a:lnTo>
                  <a:pt x="724" y="504"/>
                </a:lnTo>
                <a:lnTo>
                  <a:pt x="724" y="516"/>
                </a:lnTo>
                <a:lnTo>
                  <a:pt x="718" y="522"/>
                </a:lnTo>
                <a:lnTo>
                  <a:pt x="712" y="516"/>
                </a:lnTo>
                <a:lnTo>
                  <a:pt x="700" y="510"/>
                </a:lnTo>
                <a:lnTo>
                  <a:pt x="682" y="504"/>
                </a:lnTo>
                <a:lnTo>
                  <a:pt x="665" y="492"/>
                </a:lnTo>
                <a:lnTo>
                  <a:pt x="653" y="487"/>
                </a:lnTo>
                <a:lnTo>
                  <a:pt x="647" y="481"/>
                </a:lnTo>
                <a:lnTo>
                  <a:pt x="641" y="481"/>
                </a:lnTo>
                <a:lnTo>
                  <a:pt x="641" y="498"/>
                </a:lnTo>
                <a:lnTo>
                  <a:pt x="647" y="510"/>
                </a:lnTo>
                <a:lnTo>
                  <a:pt x="647" y="516"/>
                </a:lnTo>
                <a:lnTo>
                  <a:pt x="670" y="540"/>
                </a:lnTo>
                <a:lnTo>
                  <a:pt x="682" y="540"/>
                </a:lnTo>
                <a:lnTo>
                  <a:pt x="688" y="546"/>
                </a:lnTo>
                <a:lnTo>
                  <a:pt x="688" y="558"/>
                </a:lnTo>
                <a:lnTo>
                  <a:pt x="676" y="564"/>
                </a:lnTo>
                <a:lnTo>
                  <a:pt x="665" y="552"/>
                </a:lnTo>
                <a:lnTo>
                  <a:pt x="659" y="552"/>
                </a:lnTo>
                <a:lnTo>
                  <a:pt x="647" y="546"/>
                </a:lnTo>
                <a:lnTo>
                  <a:pt x="635" y="534"/>
                </a:lnTo>
                <a:lnTo>
                  <a:pt x="629" y="534"/>
                </a:lnTo>
                <a:lnTo>
                  <a:pt x="611" y="516"/>
                </a:lnTo>
                <a:lnTo>
                  <a:pt x="599" y="510"/>
                </a:lnTo>
                <a:lnTo>
                  <a:pt x="599" y="498"/>
                </a:lnTo>
                <a:lnTo>
                  <a:pt x="617" y="498"/>
                </a:lnTo>
                <a:lnTo>
                  <a:pt x="617" y="504"/>
                </a:lnTo>
                <a:lnTo>
                  <a:pt x="623" y="504"/>
                </a:lnTo>
                <a:lnTo>
                  <a:pt x="629" y="510"/>
                </a:lnTo>
                <a:lnTo>
                  <a:pt x="623" y="498"/>
                </a:lnTo>
                <a:lnTo>
                  <a:pt x="623" y="469"/>
                </a:lnTo>
                <a:lnTo>
                  <a:pt x="635" y="463"/>
                </a:lnTo>
                <a:lnTo>
                  <a:pt x="647" y="463"/>
                </a:lnTo>
                <a:lnTo>
                  <a:pt x="647" y="439"/>
                </a:lnTo>
                <a:lnTo>
                  <a:pt x="653" y="427"/>
                </a:lnTo>
                <a:lnTo>
                  <a:pt x="665" y="421"/>
                </a:lnTo>
                <a:lnTo>
                  <a:pt x="676" y="421"/>
                </a:lnTo>
                <a:lnTo>
                  <a:pt x="682" y="427"/>
                </a:lnTo>
                <a:lnTo>
                  <a:pt x="700" y="433"/>
                </a:lnTo>
                <a:lnTo>
                  <a:pt x="718" y="445"/>
                </a:lnTo>
                <a:lnTo>
                  <a:pt x="748" y="457"/>
                </a:lnTo>
                <a:lnTo>
                  <a:pt x="754" y="457"/>
                </a:lnTo>
                <a:lnTo>
                  <a:pt x="754" y="469"/>
                </a:lnTo>
                <a:close/>
                <a:moveTo>
                  <a:pt x="754" y="469"/>
                </a:moveTo>
                <a:lnTo>
                  <a:pt x="754" y="469"/>
                </a:lnTo>
                <a:close/>
                <a:moveTo>
                  <a:pt x="789" y="403"/>
                </a:moveTo>
                <a:lnTo>
                  <a:pt x="777" y="415"/>
                </a:lnTo>
                <a:lnTo>
                  <a:pt x="760" y="427"/>
                </a:lnTo>
                <a:lnTo>
                  <a:pt x="742" y="427"/>
                </a:lnTo>
                <a:lnTo>
                  <a:pt x="724" y="421"/>
                </a:lnTo>
                <a:lnTo>
                  <a:pt x="712" y="409"/>
                </a:lnTo>
                <a:lnTo>
                  <a:pt x="700" y="392"/>
                </a:lnTo>
                <a:lnTo>
                  <a:pt x="694" y="368"/>
                </a:lnTo>
                <a:lnTo>
                  <a:pt x="700" y="350"/>
                </a:lnTo>
                <a:lnTo>
                  <a:pt x="712" y="344"/>
                </a:lnTo>
                <a:lnTo>
                  <a:pt x="718" y="332"/>
                </a:lnTo>
                <a:lnTo>
                  <a:pt x="730" y="326"/>
                </a:lnTo>
                <a:lnTo>
                  <a:pt x="742" y="332"/>
                </a:lnTo>
                <a:lnTo>
                  <a:pt x="748" y="344"/>
                </a:lnTo>
                <a:lnTo>
                  <a:pt x="754" y="350"/>
                </a:lnTo>
                <a:lnTo>
                  <a:pt x="754" y="362"/>
                </a:lnTo>
                <a:lnTo>
                  <a:pt x="748" y="374"/>
                </a:lnTo>
                <a:lnTo>
                  <a:pt x="748" y="415"/>
                </a:lnTo>
                <a:lnTo>
                  <a:pt x="754" y="415"/>
                </a:lnTo>
                <a:lnTo>
                  <a:pt x="760" y="409"/>
                </a:lnTo>
                <a:lnTo>
                  <a:pt x="771" y="403"/>
                </a:lnTo>
                <a:lnTo>
                  <a:pt x="777" y="397"/>
                </a:lnTo>
                <a:lnTo>
                  <a:pt x="777" y="392"/>
                </a:lnTo>
                <a:lnTo>
                  <a:pt x="783" y="380"/>
                </a:lnTo>
                <a:lnTo>
                  <a:pt x="783" y="368"/>
                </a:lnTo>
                <a:lnTo>
                  <a:pt x="777" y="362"/>
                </a:lnTo>
                <a:lnTo>
                  <a:pt x="783" y="356"/>
                </a:lnTo>
                <a:lnTo>
                  <a:pt x="795" y="356"/>
                </a:lnTo>
                <a:lnTo>
                  <a:pt x="801" y="362"/>
                </a:lnTo>
                <a:lnTo>
                  <a:pt x="801" y="380"/>
                </a:lnTo>
                <a:lnTo>
                  <a:pt x="789" y="403"/>
                </a:lnTo>
                <a:close/>
                <a:moveTo>
                  <a:pt x="789" y="403"/>
                </a:moveTo>
                <a:lnTo>
                  <a:pt x="789" y="403"/>
                </a:lnTo>
                <a:close/>
                <a:moveTo>
                  <a:pt x="718" y="362"/>
                </a:moveTo>
                <a:lnTo>
                  <a:pt x="712" y="374"/>
                </a:lnTo>
                <a:lnTo>
                  <a:pt x="712" y="380"/>
                </a:lnTo>
                <a:lnTo>
                  <a:pt x="718" y="392"/>
                </a:lnTo>
                <a:lnTo>
                  <a:pt x="730" y="403"/>
                </a:lnTo>
                <a:lnTo>
                  <a:pt x="736" y="374"/>
                </a:lnTo>
                <a:lnTo>
                  <a:pt x="736" y="344"/>
                </a:lnTo>
                <a:lnTo>
                  <a:pt x="718" y="362"/>
                </a:lnTo>
                <a:close/>
                <a:moveTo>
                  <a:pt x="718" y="362"/>
                </a:moveTo>
                <a:lnTo>
                  <a:pt x="718" y="362"/>
                </a:lnTo>
                <a:close/>
                <a:moveTo>
                  <a:pt x="789" y="255"/>
                </a:moveTo>
                <a:lnTo>
                  <a:pt x="783" y="255"/>
                </a:lnTo>
                <a:lnTo>
                  <a:pt x="783" y="267"/>
                </a:lnTo>
                <a:lnTo>
                  <a:pt x="777" y="273"/>
                </a:lnTo>
                <a:lnTo>
                  <a:pt x="825" y="302"/>
                </a:lnTo>
                <a:lnTo>
                  <a:pt x="843" y="320"/>
                </a:lnTo>
                <a:lnTo>
                  <a:pt x="843" y="326"/>
                </a:lnTo>
                <a:lnTo>
                  <a:pt x="837" y="332"/>
                </a:lnTo>
                <a:lnTo>
                  <a:pt x="831" y="326"/>
                </a:lnTo>
                <a:lnTo>
                  <a:pt x="825" y="326"/>
                </a:lnTo>
                <a:lnTo>
                  <a:pt x="813" y="314"/>
                </a:lnTo>
                <a:lnTo>
                  <a:pt x="765" y="291"/>
                </a:lnTo>
                <a:lnTo>
                  <a:pt x="748" y="308"/>
                </a:lnTo>
                <a:lnTo>
                  <a:pt x="742" y="308"/>
                </a:lnTo>
                <a:lnTo>
                  <a:pt x="742" y="302"/>
                </a:lnTo>
                <a:lnTo>
                  <a:pt x="736" y="302"/>
                </a:lnTo>
                <a:lnTo>
                  <a:pt x="736" y="297"/>
                </a:lnTo>
                <a:lnTo>
                  <a:pt x="742" y="297"/>
                </a:lnTo>
                <a:lnTo>
                  <a:pt x="754" y="279"/>
                </a:lnTo>
                <a:lnTo>
                  <a:pt x="748" y="279"/>
                </a:lnTo>
                <a:lnTo>
                  <a:pt x="736" y="267"/>
                </a:lnTo>
                <a:lnTo>
                  <a:pt x="730" y="267"/>
                </a:lnTo>
                <a:lnTo>
                  <a:pt x="724" y="261"/>
                </a:lnTo>
                <a:lnTo>
                  <a:pt x="724" y="255"/>
                </a:lnTo>
                <a:lnTo>
                  <a:pt x="730" y="255"/>
                </a:lnTo>
                <a:lnTo>
                  <a:pt x="736" y="249"/>
                </a:lnTo>
                <a:lnTo>
                  <a:pt x="742" y="255"/>
                </a:lnTo>
                <a:lnTo>
                  <a:pt x="754" y="255"/>
                </a:lnTo>
                <a:lnTo>
                  <a:pt x="754" y="261"/>
                </a:lnTo>
                <a:lnTo>
                  <a:pt x="760" y="261"/>
                </a:lnTo>
                <a:lnTo>
                  <a:pt x="765" y="255"/>
                </a:lnTo>
                <a:lnTo>
                  <a:pt x="765" y="249"/>
                </a:lnTo>
                <a:lnTo>
                  <a:pt x="771" y="243"/>
                </a:lnTo>
                <a:lnTo>
                  <a:pt x="777" y="243"/>
                </a:lnTo>
                <a:lnTo>
                  <a:pt x="783" y="237"/>
                </a:lnTo>
                <a:lnTo>
                  <a:pt x="783" y="243"/>
                </a:lnTo>
                <a:lnTo>
                  <a:pt x="789" y="243"/>
                </a:lnTo>
                <a:lnTo>
                  <a:pt x="789" y="255"/>
                </a:lnTo>
                <a:close/>
                <a:moveTo>
                  <a:pt x="789" y="255"/>
                </a:moveTo>
                <a:lnTo>
                  <a:pt x="789" y="255"/>
                </a:lnTo>
                <a:close/>
                <a:moveTo>
                  <a:pt x="896" y="243"/>
                </a:moveTo>
                <a:lnTo>
                  <a:pt x="884" y="255"/>
                </a:lnTo>
                <a:lnTo>
                  <a:pt x="849" y="267"/>
                </a:lnTo>
                <a:lnTo>
                  <a:pt x="831" y="261"/>
                </a:lnTo>
                <a:lnTo>
                  <a:pt x="807" y="225"/>
                </a:lnTo>
                <a:lnTo>
                  <a:pt x="801" y="207"/>
                </a:lnTo>
                <a:lnTo>
                  <a:pt x="807" y="190"/>
                </a:lnTo>
                <a:lnTo>
                  <a:pt x="819" y="178"/>
                </a:lnTo>
                <a:lnTo>
                  <a:pt x="843" y="166"/>
                </a:lnTo>
                <a:lnTo>
                  <a:pt x="855" y="178"/>
                </a:lnTo>
                <a:lnTo>
                  <a:pt x="860" y="190"/>
                </a:lnTo>
                <a:lnTo>
                  <a:pt x="860" y="196"/>
                </a:lnTo>
                <a:lnTo>
                  <a:pt x="855" y="213"/>
                </a:lnTo>
                <a:lnTo>
                  <a:pt x="855" y="249"/>
                </a:lnTo>
                <a:lnTo>
                  <a:pt x="860" y="249"/>
                </a:lnTo>
                <a:lnTo>
                  <a:pt x="866" y="243"/>
                </a:lnTo>
                <a:lnTo>
                  <a:pt x="878" y="237"/>
                </a:lnTo>
                <a:lnTo>
                  <a:pt x="884" y="231"/>
                </a:lnTo>
                <a:lnTo>
                  <a:pt x="884" y="225"/>
                </a:lnTo>
                <a:lnTo>
                  <a:pt x="890" y="219"/>
                </a:lnTo>
                <a:lnTo>
                  <a:pt x="890" y="190"/>
                </a:lnTo>
                <a:lnTo>
                  <a:pt x="902" y="190"/>
                </a:lnTo>
                <a:lnTo>
                  <a:pt x="908" y="202"/>
                </a:lnTo>
                <a:lnTo>
                  <a:pt x="908" y="213"/>
                </a:lnTo>
                <a:lnTo>
                  <a:pt x="902" y="231"/>
                </a:lnTo>
                <a:lnTo>
                  <a:pt x="896" y="243"/>
                </a:lnTo>
                <a:close/>
                <a:moveTo>
                  <a:pt x="896" y="243"/>
                </a:moveTo>
                <a:lnTo>
                  <a:pt x="896" y="243"/>
                </a:lnTo>
                <a:close/>
                <a:moveTo>
                  <a:pt x="825" y="196"/>
                </a:moveTo>
                <a:lnTo>
                  <a:pt x="819" y="207"/>
                </a:lnTo>
                <a:lnTo>
                  <a:pt x="819" y="219"/>
                </a:lnTo>
                <a:lnTo>
                  <a:pt x="831" y="231"/>
                </a:lnTo>
                <a:lnTo>
                  <a:pt x="837" y="243"/>
                </a:lnTo>
                <a:lnTo>
                  <a:pt x="843" y="207"/>
                </a:lnTo>
                <a:lnTo>
                  <a:pt x="843" y="184"/>
                </a:lnTo>
                <a:lnTo>
                  <a:pt x="837" y="190"/>
                </a:lnTo>
                <a:lnTo>
                  <a:pt x="825" y="196"/>
                </a:lnTo>
                <a:close/>
                <a:moveTo>
                  <a:pt x="825" y="196"/>
                </a:moveTo>
                <a:lnTo>
                  <a:pt x="825" y="196"/>
                </a:lnTo>
                <a:close/>
                <a:moveTo>
                  <a:pt x="908" y="95"/>
                </a:moveTo>
                <a:lnTo>
                  <a:pt x="914" y="101"/>
                </a:lnTo>
                <a:lnTo>
                  <a:pt x="902" y="112"/>
                </a:lnTo>
                <a:lnTo>
                  <a:pt x="896" y="107"/>
                </a:lnTo>
                <a:lnTo>
                  <a:pt x="884" y="101"/>
                </a:lnTo>
                <a:lnTo>
                  <a:pt x="884" y="112"/>
                </a:lnTo>
                <a:lnTo>
                  <a:pt x="878" y="124"/>
                </a:lnTo>
                <a:lnTo>
                  <a:pt x="890" y="148"/>
                </a:lnTo>
                <a:lnTo>
                  <a:pt x="932" y="172"/>
                </a:lnTo>
                <a:lnTo>
                  <a:pt x="938" y="184"/>
                </a:lnTo>
                <a:lnTo>
                  <a:pt x="932" y="190"/>
                </a:lnTo>
                <a:lnTo>
                  <a:pt x="920" y="190"/>
                </a:lnTo>
                <a:lnTo>
                  <a:pt x="866" y="154"/>
                </a:lnTo>
                <a:lnTo>
                  <a:pt x="860" y="148"/>
                </a:lnTo>
                <a:lnTo>
                  <a:pt x="855" y="148"/>
                </a:lnTo>
                <a:lnTo>
                  <a:pt x="855" y="142"/>
                </a:lnTo>
                <a:lnTo>
                  <a:pt x="849" y="136"/>
                </a:lnTo>
                <a:lnTo>
                  <a:pt x="849" y="130"/>
                </a:lnTo>
                <a:lnTo>
                  <a:pt x="855" y="124"/>
                </a:lnTo>
                <a:lnTo>
                  <a:pt x="866" y="130"/>
                </a:lnTo>
                <a:lnTo>
                  <a:pt x="866" y="112"/>
                </a:lnTo>
                <a:lnTo>
                  <a:pt x="872" y="89"/>
                </a:lnTo>
                <a:lnTo>
                  <a:pt x="878" y="83"/>
                </a:lnTo>
                <a:lnTo>
                  <a:pt x="896" y="83"/>
                </a:lnTo>
                <a:lnTo>
                  <a:pt x="908" y="95"/>
                </a:lnTo>
                <a:close/>
                <a:moveTo>
                  <a:pt x="908" y="95"/>
                </a:moveTo>
                <a:lnTo>
                  <a:pt x="908" y="95"/>
                </a:lnTo>
                <a:close/>
                <a:moveTo>
                  <a:pt x="949" y="17"/>
                </a:moveTo>
                <a:lnTo>
                  <a:pt x="949" y="23"/>
                </a:lnTo>
                <a:lnTo>
                  <a:pt x="938" y="23"/>
                </a:lnTo>
                <a:lnTo>
                  <a:pt x="932" y="17"/>
                </a:lnTo>
                <a:lnTo>
                  <a:pt x="932" y="29"/>
                </a:lnTo>
                <a:lnTo>
                  <a:pt x="926" y="41"/>
                </a:lnTo>
                <a:lnTo>
                  <a:pt x="926" y="53"/>
                </a:lnTo>
                <a:lnTo>
                  <a:pt x="932" y="65"/>
                </a:lnTo>
                <a:lnTo>
                  <a:pt x="932" y="59"/>
                </a:lnTo>
                <a:lnTo>
                  <a:pt x="938" y="59"/>
                </a:lnTo>
                <a:lnTo>
                  <a:pt x="961" y="35"/>
                </a:lnTo>
                <a:lnTo>
                  <a:pt x="979" y="35"/>
                </a:lnTo>
                <a:lnTo>
                  <a:pt x="997" y="41"/>
                </a:lnTo>
                <a:lnTo>
                  <a:pt x="1003" y="53"/>
                </a:lnTo>
                <a:lnTo>
                  <a:pt x="1003" y="77"/>
                </a:lnTo>
                <a:lnTo>
                  <a:pt x="991" y="101"/>
                </a:lnTo>
                <a:lnTo>
                  <a:pt x="979" y="107"/>
                </a:lnTo>
                <a:lnTo>
                  <a:pt x="973" y="112"/>
                </a:lnTo>
                <a:lnTo>
                  <a:pt x="955" y="112"/>
                </a:lnTo>
                <a:lnTo>
                  <a:pt x="955" y="101"/>
                </a:lnTo>
                <a:lnTo>
                  <a:pt x="961" y="95"/>
                </a:lnTo>
                <a:lnTo>
                  <a:pt x="967" y="95"/>
                </a:lnTo>
                <a:lnTo>
                  <a:pt x="985" y="77"/>
                </a:lnTo>
                <a:lnTo>
                  <a:pt x="985" y="53"/>
                </a:lnTo>
                <a:lnTo>
                  <a:pt x="973" y="53"/>
                </a:lnTo>
                <a:lnTo>
                  <a:pt x="961" y="59"/>
                </a:lnTo>
                <a:lnTo>
                  <a:pt x="955" y="71"/>
                </a:lnTo>
                <a:lnTo>
                  <a:pt x="949" y="77"/>
                </a:lnTo>
                <a:lnTo>
                  <a:pt x="938" y="77"/>
                </a:lnTo>
                <a:lnTo>
                  <a:pt x="932" y="83"/>
                </a:lnTo>
                <a:lnTo>
                  <a:pt x="920" y="77"/>
                </a:lnTo>
                <a:lnTo>
                  <a:pt x="908" y="65"/>
                </a:lnTo>
                <a:lnTo>
                  <a:pt x="908" y="41"/>
                </a:lnTo>
                <a:lnTo>
                  <a:pt x="914" y="29"/>
                </a:lnTo>
                <a:lnTo>
                  <a:pt x="914" y="17"/>
                </a:lnTo>
                <a:lnTo>
                  <a:pt x="920" y="12"/>
                </a:lnTo>
                <a:lnTo>
                  <a:pt x="920" y="0"/>
                </a:lnTo>
                <a:lnTo>
                  <a:pt x="938" y="0"/>
                </a:lnTo>
                <a:lnTo>
                  <a:pt x="938" y="6"/>
                </a:lnTo>
                <a:lnTo>
                  <a:pt x="949" y="6"/>
                </a:lnTo>
                <a:lnTo>
                  <a:pt x="949" y="17"/>
                </a:lnTo>
                <a:close/>
                <a:moveTo>
                  <a:pt x="949" y="17"/>
                </a:moveTo>
                <a:lnTo>
                  <a:pt x="94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CB3AB746-FBB5-BB0C-5B13-FC328A85A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5573713"/>
            <a:ext cx="45339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</a:rPr>
              <a:t>Distance from house: 7 meters</a:t>
            </a:r>
            <a:endParaRPr lang="en-US" altLang="en-US"/>
          </a:p>
        </p:txBody>
      </p:sp>
      <p:sp>
        <p:nvSpPr>
          <p:cNvPr id="36872" name="Freeform 8">
            <a:extLst>
              <a:ext uri="{FF2B5EF4-FFF2-40B4-BE49-F238E27FC236}">
                <a16:creationId xmlns:a16="http://schemas.microsoft.com/office/drawing/2014/main" id="{7800C0F1-EFA1-F758-9FFE-1CF3370ED4EB}"/>
              </a:ext>
            </a:extLst>
          </p:cNvPr>
          <p:cNvSpPr>
            <a:spLocks noEditPoints="1"/>
          </p:cNvSpPr>
          <p:nvPr/>
        </p:nvSpPr>
        <p:spPr bwMode="auto">
          <a:xfrm>
            <a:off x="7756525" y="2311400"/>
            <a:ext cx="320675" cy="2573338"/>
          </a:xfrm>
          <a:custGeom>
            <a:avLst/>
            <a:gdLst>
              <a:gd name="T0" fmla="*/ 113 w 202"/>
              <a:gd name="T1" fmla="*/ 101 h 1621"/>
              <a:gd name="T2" fmla="*/ 54 w 202"/>
              <a:gd name="T3" fmla="*/ 0 h 1621"/>
              <a:gd name="T4" fmla="*/ 131 w 202"/>
              <a:gd name="T5" fmla="*/ 101 h 1621"/>
              <a:gd name="T6" fmla="*/ 184 w 202"/>
              <a:gd name="T7" fmla="*/ 125 h 1621"/>
              <a:gd name="T8" fmla="*/ 131 w 202"/>
              <a:gd name="T9" fmla="*/ 155 h 1621"/>
              <a:gd name="T10" fmla="*/ 72 w 202"/>
              <a:gd name="T11" fmla="*/ 173 h 1621"/>
              <a:gd name="T12" fmla="*/ 48 w 202"/>
              <a:gd name="T13" fmla="*/ 196 h 1621"/>
              <a:gd name="T14" fmla="*/ 113 w 202"/>
              <a:gd name="T15" fmla="*/ 190 h 1621"/>
              <a:gd name="T16" fmla="*/ 179 w 202"/>
              <a:gd name="T17" fmla="*/ 256 h 1621"/>
              <a:gd name="T18" fmla="*/ 173 w 202"/>
              <a:gd name="T19" fmla="*/ 268 h 1621"/>
              <a:gd name="T20" fmla="*/ 149 w 202"/>
              <a:gd name="T21" fmla="*/ 273 h 1621"/>
              <a:gd name="T22" fmla="*/ 0 w 202"/>
              <a:gd name="T23" fmla="*/ 351 h 1621"/>
              <a:gd name="T24" fmla="*/ 66 w 202"/>
              <a:gd name="T25" fmla="*/ 363 h 1621"/>
              <a:gd name="T26" fmla="*/ 131 w 202"/>
              <a:gd name="T27" fmla="*/ 309 h 1621"/>
              <a:gd name="T28" fmla="*/ 125 w 202"/>
              <a:gd name="T29" fmla="*/ 386 h 1621"/>
              <a:gd name="T30" fmla="*/ 119 w 202"/>
              <a:gd name="T31" fmla="*/ 321 h 1621"/>
              <a:gd name="T32" fmla="*/ 89 w 202"/>
              <a:gd name="T33" fmla="*/ 357 h 1621"/>
              <a:gd name="T34" fmla="*/ 48 w 202"/>
              <a:gd name="T35" fmla="*/ 481 h 1621"/>
              <a:gd name="T36" fmla="*/ 119 w 202"/>
              <a:gd name="T37" fmla="*/ 440 h 1621"/>
              <a:gd name="T38" fmla="*/ 78 w 202"/>
              <a:gd name="T39" fmla="*/ 410 h 1621"/>
              <a:gd name="T40" fmla="*/ 149 w 202"/>
              <a:gd name="T41" fmla="*/ 452 h 1621"/>
              <a:gd name="T42" fmla="*/ 48 w 202"/>
              <a:gd name="T43" fmla="*/ 481 h 1621"/>
              <a:gd name="T44" fmla="*/ 131 w 202"/>
              <a:gd name="T45" fmla="*/ 541 h 1621"/>
              <a:gd name="T46" fmla="*/ 167 w 202"/>
              <a:gd name="T47" fmla="*/ 559 h 1621"/>
              <a:gd name="T48" fmla="*/ 54 w 202"/>
              <a:gd name="T49" fmla="*/ 683 h 1621"/>
              <a:gd name="T50" fmla="*/ 131 w 202"/>
              <a:gd name="T51" fmla="*/ 731 h 1621"/>
              <a:gd name="T52" fmla="*/ 48 w 202"/>
              <a:gd name="T53" fmla="*/ 695 h 1621"/>
              <a:gd name="T54" fmla="*/ 72 w 202"/>
              <a:gd name="T55" fmla="*/ 713 h 1621"/>
              <a:gd name="T56" fmla="*/ 184 w 202"/>
              <a:gd name="T57" fmla="*/ 826 h 1621"/>
              <a:gd name="T58" fmla="*/ 48 w 202"/>
              <a:gd name="T59" fmla="*/ 796 h 1621"/>
              <a:gd name="T60" fmla="*/ 161 w 202"/>
              <a:gd name="T61" fmla="*/ 778 h 1621"/>
              <a:gd name="T62" fmla="*/ 184 w 202"/>
              <a:gd name="T63" fmla="*/ 826 h 1621"/>
              <a:gd name="T64" fmla="*/ 48 w 202"/>
              <a:gd name="T65" fmla="*/ 992 h 1621"/>
              <a:gd name="T66" fmla="*/ 48 w 202"/>
              <a:gd name="T67" fmla="*/ 939 h 1621"/>
              <a:gd name="T68" fmla="*/ 131 w 202"/>
              <a:gd name="T69" fmla="*/ 927 h 1621"/>
              <a:gd name="T70" fmla="*/ 107 w 202"/>
              <a:gd name="T71" fmla="*/ 986 h 1621"/>
              <a:gd name="T72" fmla="*/ 137 w 202"/>
              <a:gd name="T73" fmla="*/ 1028 h 1621"/>
              <a:gd name="T74" fmla="*/ 190 w 202"/>
              <a:gd name="T75" fmla="*/ 1069 h 1621"/>
              <a:gd name="T76" fmla="*/ 60 w 202"/>
              <a:gd name="T77" fmla="*/ 1069 h 1621"/>
              <a:gd name="T78" fmla="*/ 95 w 202"/>
              <a:gd name="T79" fmla="*/ 1069 h 1621"/>
              <a:gd name="T80" fmla="*/ 131 w 202"/>
              <a:gd name="T81" fmla="*/ 1140 h 1621"/>
              <a:gd name="T82" fmla="*/ 155 w 202"/>
              <a:gd name="T83" fmla="*/ 1105 h 1621"/>
              <a:gd name="T84" fmla="*/ 78 w 202"/>
              <a:gd name="T85" fmla="*/ 1176 h 1621"/>
              <a:gd name="T86" fmla="*/ 84 w 202"/>
              <a:gd name="T87" fmla="*/ 1283 h 1621"/>
              <a:gd name="T88" fmla="*/ 48 w 202"/>
              <a:gd name="T89" fmla="*/ 1241 h 1621"/>
              <a:gd name="T90" fmla="*/ 149 w 202"/>
              <a:gd name="T91" fmla="*/ 1241 h 1621"/>
              <a:gd name="T92" fmla="*/ 137 w 202"/>
              <a:gd name="T93" fmla="*/ 1283 h 1621"/>
              <a:gd name="T94" fmla="*/ 78 w 202"/>
              <a:gd name="T95" fmla="*/ 1224 h 1621"/>
              <a:gd name="T96" fmla="*/ 131 w 202"/>
              <a:gd name="T97" fmla="*/ 1259 h 1621"/>
              <a:gd name="T98" fmla="*/ 95 w 202"/>
              <a:gd name="T99" fmla="*/ 1307 h 1621"/>
              <a:gd name="T100" fmla="*/ 78 w 202"/>
              <a:gd name="T101" fmla="*/ 1384 h 1621"/>
              <a:gd name="T102" fmla="*/ 107 w 202"/>
              <a:gd name="T103" fmla="*/ 1325 h 1621"/>
              <a:gd name="T104" fmla="*/ 113 w 202"/>
              <a:gd name="T105" fmla="*/ 1372 h 1621"/>
              <a:gd name="T106" fmla="*/ 66 w 202"/>
              <a:gd name="T107" fmla="*/ 1503 h 1621"/>
              <a:gd name="T108" fmla="*/ 113 w 202"/>
              <a:gd name="T109" fmla="*/ 1461 h 1621"/>
              <a:gd name="T110" fmla="*/ 89 w 202"/>
              <a:gd name="T111" fmla="*/ 1408 h 1621"/>
              <a:gd name="T112" fmla="*/ 101 w 202"/>
              <a:gd name="T113" fmla="*/ 1443 h 1621"/>
              <a:gd name="T114" fmla="*/ 66 w 202"/>
              <a:gd name="T115" fmla="*/ 1485 h 1621"/>
              <a:gd name="T116" fmla="*/ 137 w 202"/>
              <a:gd name="T117" fmla="*/ 1520 h 1621"/>
              <a:gd name="T118" fmla="*/ 143 w 202"/>
              <a:gd name="T119" fmla="*/ 1604 h 1621"/>
              <a:gd name="T120" fmla="*/ 179 w 202"/>
              <a:gd name="T121" fmla="*/ 1538 h 1621"/>
              <a:gd name="T122" fmla="*/ 101 w 202"/>
              <a:gd name="T123" fmla="*/ 1592 h 1621"/>
              <a:gd name="T124" fmla="*/ 66 w 202"/>
              <a:gd name="T125" fmla="*/ 1550 h 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2" h="1621">
                <a:moveTo>
                  <a:pt x="184" y="125"/>
                </a:moveTo>
                <a:lnTo>
                  <a:pt x="143" y="125"/>
                </a:lnTo>
                <a:lnTo>
                  <a:pt x="125" y="119"/>
                </a:lnTo>
                <a:lnTo>
                  <a:pt x="48" y="119"/>
                </a:lnTo>
                <a:lnTo>
                  <a:pt x="48" y="107"/>
                </a:lnTo>
                <a:lnTo>
                  <a:pt x="66" y="107"/>
                </a:lnTo>
                <a:lnTo>
                  <a:pt x="78" y="101"/>
                </a:lnTo>
                <a:lnTo>
                  <a:pt x="113" y="101"/>
                </a:lnTo>
                <a:lnTo>
                  <a:pt x="113" y="83"/>
                </a:lnTo>
                <a:lnTo>
                  <a:pt x="107" y="66"/>
                </a:lnTo>
                <a:lnTo>
                  <a:pt x="101" y="24"/>
                </a:lnTo>
                <a:lnTo>
                  <a:pt x="66" y="24"/>
                </a:lnTo>
                <a:lnTo>
                  <a:pt x="54" y="18"/>
                </a:lnTo>
                <a:lnTo>
                  <a:pt x="48" y="18"/>
                </a:lnTo>
                <a:lnTo>
                  <a:pt x="42" y="12"/>
                </a:lnTo>
                <a:lnTo>
                  <a:pt x="54" y="0"/>
                </a:lnTo>
                <a:lnTo>
                  <a:pt x="66" y="6"/>
                </a:lnTo>
                <a:lnTo>
                  <a:pt x="190" y="6"/>
                </a:lnTo>
                <a:lnTo>
                  <a:pt x="196" y="12"/>
                </a:lnTo>
                <a:lnTo>
                  <a:pt x="196" y="24"/>
                </a:lnTo>
                <a:lnTo>
                  <a:pt x="119" y="24"/>
                </a:lnTo>
                <a:lnTo>
                  <a:pt x="125" y="66"/>
                </a:lnTo>
                <a:lnTo>
                  <a:pt x="131" y="83"/>
                </a:lnTo>
                <a:lnTo>
                  <a:pt x="131" y="101"/>
                </a:lnTo>
                <a:lnTo>
                  <a:pt x="149" y="107"/>
                </a:lnTo>
                <a:lnTo>
                  <a:pt x="184" y="107"/>
                </a:lnTo>
                <a:lnTo>
                  <a:pt x="190" y="113"/>
                </a:lnTo>
                <a:lnTo>
                  <a:pt x="196" y="113"/>
                </a:lnTo>
                <a:lnTo>
                  <a:pt x="196" y="119"/>
                </a:lnTo>
                <a:lnTo>
                  <a:pt x="190" y="125"/>
                </a:lnTo>
                <a:lnTo>
                  <a:pt x="184" y="125"/>
                </a:lnTo>
                <a:close/>
                <a:moveTo>
                  <a:pt x="184" y="125"/>
                </a:moveTo>
                <a:lnTo>
                  <a:pt x="184" y="125"/>
                </a:lnTo>
                <a:close/>
                <a:moveTo>
                  <a:pt x="48" y="196"/>
                </a:moveTo>
                <a:lnTo>
                  <a:pt x="54" y="173"/>
                </a:lnTo>
                <a:lnTo>
                  <a:pt x="60" y="161"/>
                </a:lnTo>
                <a:lnTo>
                  <a:pt x="72" y="149"/>
                </a:lnTo>
                <a:lnTo>
                  <a:pt x="89" y="143"/>
                </a:lnTo>
                <a:lnTo>
                  <a:pt x="113" y="149"/>
                </a:lnTo>
                <a:lnTo>
                  <a:pt x="131" y="155"/>
                </a:lnTo>
                <a:lnTo>
                  <a:pt x="143" y="173"/>
                </a:lnTo>
                <a:lnTo>
                  <a:pt x="149" y="190"/>
                </a:lnTo>
                <a:lnTo>
                  <a:pt x="149" y="202"/>
                </a:lnTo>
                <a:lnTo>
                  <a:pt x="137" y="226"/>
                </a:lnTo>
                <a:lnTo>
                  <a:pt x="119" y="226"/>
                </a:lnTo>
                <a:lnTo>
                  <a:pt x="107" y="220"/>
                </a:lnTo>
                <a:lnTo>
                  <a:pt x="78" y="161"/>
                </a:lnTo>
                <a:lnTo>
                  <a:pt x="72" y="173"/>
                </a:lnTo>
                <a:lnTo>
                  <a:pt x="66" y="178"/>
                </a:lnTo>
                <a:lnTo>
                  <a:pt x="66" y="208"/>
                </a:lnTo>
                <a:lnTo>
                  <a:pt x="78" y="220"/>
                </a:lnTo>
                <a:lnTo>
                  <a:pt x="78" y="238"/>
                </a:lnTo>
                <a:lnTo>
                  <a:pt x="72" y="238"/>
                </a:lnTo>
                <a:lnTo>
                  <a:pt x="54" y="220"/>
                </a:lnTo>
                <a:lnTo>
                  <a:pt x="48" y="208"/>
                </a:lnTo>
                <a:lnTo>
                  <a:pt x="48" y="196"/>
                </a:lnTo>
                <a:close/>
                <a:moveTo>
                  <a:pt x="48" y="196"/>
                </a:moveTo>
                <a:lnTo>
                  <a:pt x="48" y="196"/>
                </a:lnTo>
                <a:close/>
                <a:moveTo>
                  <a:pt x="131" y="190"/>
                </a:moveTo>
                <a:lnTo>
                  <a:pt x="131" y="184"/>
                </a:lnTo>
                <a:lnTo>
                  <a:pt x="125" y="173"/>
                </a:lnTo>
                <a:lnTo>
                  <a:pt x="113" y="167"/>
                </a:lnTo>
                <a:lnTo>
                  <a:pt x="95" y="161"/>
                </a:lnTo>
                <a:lnTo>
                  <a:pt x="113" y="190"/>
                </a:lnTo>
                <a:lnTo>
                  <a:pt x="125" y="214"/>
                </a:lnTo>
                <a:lnTo>
                  <a:pt x="131" y="202"/>
                </a:lnTo>
                <a:lnTo>
                  <a:pt x="131" y="190"/>
                </a:lnTo>
                <a:close/>
                <a:moveTo>
                  <a:pt x="131" y="190"/>
                </a:moveTo>
                <a:lnTo>
                  <a:pt x="131" y="190"/>
                </a:lnTo>
                <a:close/>
                <a:moveTo>
                  <a:pt x="173" y="268"/>
                </a:moveTo>
                <a:lnTo>
                  <a:pt x="173" y="262"/>
                </a:lnTo>
                <a:lnTo>
                  <a:pt x="179" y="256"/>
                </a:lnTo>
                <a:lnTo>
                  <a:pt x="184" y="262"/>
                </a:lnTo>
                <a:lnTo>
                  <a:pt x="190" y="262"/>
                </a:lnTo>
                <a:lnTo>
                  <a:pt x="190" y="273"/>
                </a:lnTo>
                <a:lnTo>
                  <a:pt x="184" y="279"/>
                </a:lnTo>
                <a:lnTo>
                  <a:pt x="179" y="279"/>
                </a:lnTo>
                <a:lnTo>
                  <a:pt x="173" y="273"/>
                </a:lnTo>
                <a:lnTo>
                  <a:pt x="173" y="268"/>
                </a:lnTo>
                <a:close/>
                <a:moveTo>
                  <a:pt x="173" y="268"/>
                </a:moveTo>
                <a:lnTo>
                  <a:pt x="173" y="268"/>
                </a:lnTo>
                <a:close/>
                <a:moveTo>
                  <a:pt x="95" y="273"/>
                </a:moveTo>
                <a:lnTo>
                  <a:pt x="54" y="273"/>
                </a:lnTo>
                <a:lnTo>
                  <a:pt x="54" y="256"/>
                </a:lnTo>
                <a:lnTo>
                  <a:pt x="143" y="256"/>
                </a:lnTo>
                <a:lnTo>
                  <a:pt x="143" y="262"/>
                </a:lnTo>
                <a:lnTo>
                  <a:pt x="149" y="262"/>
                </a:lnTo>
                <a:lnTo>
                  <a:pt x="149" y="273"/>
                </a:lnTo>
                <a:lnTo>
                  <a:pt x="95" y="273"/>
                </a:lnTo>
                <a:close/>
                <a:moveTo>
                  <a:pt x="95" y="273"/>
                </a:moveTo>
                <a:lnTo>
                  <a:pt x="95" y="273"/>
                </a:lnTo>
                <a:close/>
                <a:moveTo>
                  <a:pt x="89" y="380"/>
                </a:moveTo>
                <a:lnTo>
                  <a:pt x="48" y="380"/>
                </a:lnTo>
                <a:lnTo>
                  <a:pt x="30" y="374"/>
                </a:lnTo>
                <a:lnTo>
                  <a:pt x="6" y="363"/>
                </a:lnTo>
                <a:lnTo>
                  <a:pt x="0" y="351"/>
                </a:lnTo>
                <a:lnTo>
                  <a:pt x="0" y="309"/>
                </a:lnTo>
                <a:lnTo>
                  <a:pt x="12" y="297"/>
                </a:lnTo>
                <a:lnTo>
                  <a:pt x="18" y="297"/>
                </a:lnTo>
                <a:lnTo>
                  <a:pt x="18" y="333"/>
                </a:lnTo>
                <a:lnTo>
                  <a:pt x="24" y="345"/>
                </a:lnTo>
                <a:lnTo>
                  <a:pt x="36" y="357"/>
                </a:lnTo>
                <a:lnTo>
                  <a:pt x="48" y="363"/>
                </a:lnTo>
                <a:lnTo>
                  <a:pt x="66" y="363"/>
                </a:lnTo>
                <a:lnTo>
                  <a:pt x="54" y="351"/>
                </a:lnTo>
                <a:lnTo>
                  <a:pt x="54" y="345"/>
                </a:lnTo>
                <a:lnTo>
                  <a:pt x="48" y="333"/>
                </a:lnTo>
                <a:lnTo>
                  <a:pt x="60" y="309"/>
                </a:lnTo>
                <a:lnTo>
                  <a:pt x="78" y="297"/>
                </a:lnTo>
                <a:lnTo>
                  <a:pt x="89" y="297"/>
                </a:lnTo>
                <a:lnTo>
                  <a:pt x="113" y="303"/>
                </a:lnTo>
                <a:lnTo>
                  <a:pt x="131" y="309"/>
                </a:lnTo>
                <a:lnTo>
                  <a:pt x="143" y="327"/>
                </a:lnTo>
                <a:lnTo>
                  <a:pt x="149" y="351"/>
                </a:lnTo>
                <a:lnTo>
                  <a:pt x="149" y="363"/>
                </a:lnTo>
                <a:lnTo>
                  <a:pt x="143" y="368"/>
                </a:lnTo>
                <a:lnTo>
                  <a:pt x="143" y="374"/>
                </a:lnTo>
                <a:lnTo>
                  <a:pt x="137" y="374"/>
                </a:lnTo>
                <a:lnTo>
                  <a:pt x="137" y="380"/>
                </a:lnTo>
                <a:lnTo>
                  <a:pt x="125" y="386"/>
                </a:lnTo>
                <a:lnTo>
                  <a:pt x="119" y="386"/>
                </a:lnTo>
                <a:lnTo>
                  <a:pt x="107" y="380"/>
                </a:lnTo>
                <a:lnTo>
                  <a:pt x="89" y="380"/>
                </a:lnTo>
                <a:close/>
                <a:moveTo>
                  <a:pt x="89" y="380"/>
                </a:moveTo>
                <a:lnTo>
                  <a:pt x="89" y="380"/>
                </a:lnTo>
                <a:close/>
                <a:moveTo>
                  <a:pt x="131" y="351"/>
                </a:moveTo>
                <a:lnTo>
                  <a:pt x="131" y="339"/>
                </a:lnTo>
                <a:lnTo>
                  <a:pt x="119" y="321"/>
                </a:lnTo>
                <a:lnTo>
                  <a:pt x="107" y="315"/>
                </a:lnTo>
                <a:lnTo>
                  <a:pt x="84" y="315"/>
                </a:lnTo>
                <a:lnTo>
                  <a:pt x="72" y="321"/>
                </a:lnTo>
                <a:lnTo>
                  <a:pt x="66" y="327"/>
                </a:lnTo>
                <a:lnTo>
                  <a:pt x="66" y="333"/>
                </a:lnTo>
                <a:lnTo>
                  <a:pt x="72" y="345"/>
                </a:lnTo>
                <a:lnTo>
                  <a:pt x="78" y="351"/>
                </a:lnTo>
                <a:lnTo>
                  <a:pt x="89" y="357"/>
                </a:lnTo>
                <a:lnTo>
                  <a:pt x="95" y="363"/>
                </a:lnTo>
                <a:lnTo>
                  <a:pt x="107" y="363"/>
                </a:lnTo>
                <a:lnTo>
                  <a:pt x="125" y="368"/>
                </a:lnTo>
                <a:lnTo>
                  <a:pt x="131" y="363"/>
                </a:lnTo>
                <a:lnTo>
                  <a:pt x="131" y="351"/>
                </a:lnTo>
                <a:close/>
                <a:moveTo>
                  <a:pt x="131" y="351"/>
                </a:moveTo>
                <a:lnTo>
                  <a:pt x="131" y="351"/>
                </a:lnTo>
                <a:close/>
                <a:moveTo>
                  <a:pt x="48" y="481"/>
                </a:moveTo>
                <a:lnTo>
                  <a:pt x="54" y="475"/>
                </a:lnTo>
                <a:lnTo>
                  <a:pt x="66" y="475"/>
                </a:lnTo>
                <a:lnTo>
                  <a:pt x="78" y="469"/>
                </a:lnTo>
                <a:lnTo>
                  <a:pt x="113" y="469"/>
                </a:lnTo>
                <a:lnTo>
                  <a:pt x="125" y="463"/>
                </a:lnTo>
                <a:lnTo>
                  <a:pt x="131" y="458"/>
                </a:lnTo>
                <a:lnTo>
                  <a:pt x="125" y="452"/>
                </a:lnTo>
                <a:lnTo>
                  <a:pt x="119" y="440"/>
                </a:lnTo>
                <a:lnTo>
                  <a:pt x="95" y="428"/>
                </a:lnTo>
                <a:lnTo>
                  <a:pt x="66" y="428"/>
                </a:lnTo>
                <a:lnTo>
                  <a:pt x="54" y="422"/>
                </a:lnTo>
                <a:lnTo>
                  <a:pt x="48" y="416"/>
                </a:lnTo>
                <a:lnTo>
                  <a:pt x="54" y="410"/>
                </a:lnTo>
                <a:lnTo>
                  <a:pt x="54" y="404"/>
                </a:lnTo>
                <a:lnTo>
                  <a:pt x="72" y="404"/>
                </a:lnTo>
                <a:lnTo>
                  <a:pt x="78" y="410"/>
                </a:lnTo>
                <a:lnTo>
                  <a:pt x="184" y="410"/>
                </a:lnTo>
                <a:lnTo>
                  <a:pt x="190" y="404"/>
                </a:lnTo>
                <a:lnTo>
                  <a:pt x="202" y="416"/>
                </a:lnTo>
                <a:lnTo>
                  <a:pt x="190" y="428"/>
                </a:lnTo>
                <a:lnTo>
                  <a:pt x="125" y="428"/>
                </a:lnTo>
                <a:lnTo>
                  <a:pt x="137" y="434"/>
                </a:lnTo>
                <a:lnTo>
                  <a:pt x="143" y="440"/>
                </a:lnTo>
                <a:lnTo>
                  <a:pt x="149" y="452"/>
                </a:lnTo>
                <a:lnTo>
                  <a:pt x="149" y="458"/>
                </a:lnTo>
                <a:lnTo>
                  <a:pt x="137" y="481"/>
                </a:lnTo>
                <a:lnTo>
                  <a:pt x="125" y="487"/>
                </a:lnTo>
                <a:lnTo>
                  <a:pt x="78" y="487"/>
                </a:lnTo>
                <a:lnTo>
                  <a:pt x="72" y="493"/>
                </a:lnTo>
                <a:lnTo>
                  <a:pt x="54" y="493"/>
                </a:lnTo>
                <a:lnTo>
                  <a:pt x="48" y="487"/>
                </a:lnTo>
                <a:lnTo>
                  <a:pt x="48" y="481"/>
                </a:lnTo>
                <a:close/>
                <a:moveTo>
                  <a:pt x="48" y="481"/>
                </a:moveTo>
                <a:lnTo>
                  <a:pt x="48" y="481"/>
                </a:lnTo>
                <a:close/>
                <a:moveTo>
                  <a:pt x="131" y="582"/>
                </a:moveTo>
                <a:lnTo>
                  <a:pt x="131" y="559"/>
                </a:lnTo>
                <a:lnTo>
                  <a:pt x="54" y="559"/>
                </a:lnTo>
                <a:lnTo>
                  <a:pt x="48" y="553"/>
                </a:lnTo>
                <a:lnTo>
                  <a:pt x="48" y="541"/>
                </a:lnTo>
                <a:lnTo>
                  <a:pt x="131" y="541"/>
                </a:lnTo>
                <a:lnTo>
                  <a:pt x="131" y="517"/>
                </a:lnTo>
                <a:lnTo>
                  <a:pt x="137" y="511"/>
                </a:lnTo>
                <a:lnTo>
                  <a:pt x="149" y="511"/>
                </a:lnTo>
                <a:lnTo>
                  <a:pt x="149" y="541"/>
                </a:lnTo>
                <a:lnTo>
                  <a:pt x="179" y="541"/>
                </a:lnTo>
                <a:lnTo>
                  <a:pt x="184" y="547"/>
                </a:lnTo>
                <a:lnTo>
                  <a:pt x="179" y="553"/>
                </a:lnTo>
                <a:lnTo>
                  <a:pt x="167" y="559"/>
                </a:lnTo>
                <a:lnTo>
                  <a:pt x="149" y="559"/>
                </a:lnTo>
                <a:lnTo>
                  <a:pt x="149" y="588"/>
                </a:lnTo>
                <a:lnTo>
                  <a:pt x="137" y="588"/>
                </a:lnTo>
                <a:lnTo>
                  <a:pt x="131" y="582"/>
                </a:lnTo>
                <a:close/>
                <a:moveTo>
                  <a:pt x="131" y="582"/>
                </a:moveTo>
                <a:lnTo>
                  <a:pt x="131" y="582"/>
                </a:lnTo>
                <a:close/>
                <a:moveTo>
                  <a:pt x="48" y="695"/>
                </a:moveTo>
                <a:lnTo>
                  <a:pt x="54" y="683"/>
                </a:lnTo>
                <a:lnTo>
                  <a:pt x="60" y="665"/>
                </a:lnTo>
                <a:lnTo>
                  <a:pt x="72" y="659"/>
                </a:lnTo>
                <a:lnTo>
                  <a:pt x="95" y="654"/>
                </a:lnTo>
                <a:lnTo>
                  <a:pt x="131" y="665"/>
                </a:lnTo>
                <a:lnTo>
                  <a:pt x="143" y="677"/>
                </a:lnTo>
                <a:lnTo>
                  <a:pt x="149" y="701"/>
                </a:lnTo>
                <a:lnTo>
                  <a:pt x="143" y="719"/>
                </a:lnTo>
                <a:lnTo>
                  <a:pt x="131" y="731"/>
                </a:lnTo>
                <a:lnTo>
                  <a:pt x="119" y="737"/>
                </a:lnTo>
                <a:lnTo>
                  <a:pt x="101" y="737"/>
                </a:lnTo>
                <a:lnTo>
                  <a:pt x="78" y="731"/>
                </a:lnTo>
                <a:lnTo>
                  <a:pt x="66" y="725"/>
                </a:lnTo>
                <a:lnTo>
                  <a:pt x="54" y="713"/>
                </a:lnTo>
                <a:lnTo>
                  <a:pt x="48" y="695"/>
                </a:lnTo>
                <a:close/>
                <a:moveTo>
                  <a:pt x="48" y="695"/>
                </a:moveTo>
                <a:lnTo>
                  <a:pt x="48" y="695"/>
                </a:lnTo>
                <a:close/>
                <a:moveTo>
                  <a:pt x="131" y="701"/>
                </a:moveTo>
                <a:lnTo>
                  <a:pt x="119" y="677"/>
                </a:lnTo>
                <a:lnTo>
                  <a:pt x="107" y="677"/>
                </a:lnTo>
                <a:lnTo>
                  <a:pt x="95" y="671"/>
                </a:lnTo>
                <a:lnTo>
                  <a:pt x="72" y="683"/>
                </a:lnTo>
                <a:lnTo>
                  <a:pt x="66" y="689"/>
                </a:lnTo>
                <a:lnTo>
                  <a:pt x="66" y="707"/>
                </a:lnTo>
                <a:lnTo>
                  <a:pt x="72" y="713"/>
                </a:lnTo>
                <a:lnTo>
                  <a:pt x="84" y="719"/>
                </a:lnTo>
                <a:lnTo>
                  <a:pt x="113" y="719"/>
                </a:lnTo>
                <a:lnTo>
                  <a:pt x="125" y="713"/>
                </a:lnTo>
                <a:lnTo>
                  <a:pt x="131" y="707"/>
                </a:lnTo>
                <a:lnTo>
                  <a:pt x="131" y="701"/>
                </a:lnTo>
                <a:close/>
                <a:moveTo>
                  <a:pt x="131" y="701"/>
                </a:moveTo>
                <a:lnTo>
                  <a:pt x="131" y="701"/>
                </a:lnTo>
                <a:close/>
                <a:moveTo>
                  <a:pt x="184" y="826"/>
                </a:moveTo>
                <a:lnTo>
                  <a:pt x="184" y="814"/>
                </a:lnTo>
                <a:lnTo>
                  <a:pt x="179" y="808"/>
                </a:lnTo>
                <a:lnTo>
                  <a:pt x="149" y="796"/>
                </a:lnTo>
                <a:lnTo>
                  <a:pt x="149" y="820"/>
                </a:lnTo>
                <a:lnTo>
                  <a:pt x="137" y="832"/>
                </a:lnTo>
                <a:lnTo>
                  <a:pt x="131" y="832"/>
                </a:lnTo>
                <a:lnTo>
                  <a:pt x="131" y="796"/>
                </a:lnTo>
                <a:lnTo>
                  <a:pt x="48" y="796"/>
                </a:lnTo>
                <a:lnTo>
                  <a:pt x="36" y="784"/>
                </a:lnTo>
                <a:lnTo>
                  <a:pt x="42" y="778"/>
                </a:lnTo>
                <a:lnTo>
                  <a:pt x="125" y="778"/>
                </a:lnTo>
                <a:lnTo>
                  <a:pt x="125" y="766"/>
                </a:lnTo>
                <a:lnTo>
                  <a:pt x="137" y="754"/>
                </a:lnTo>
                <a:lnTo>
                  <a:pt x="143" y="760"/>
                </a:lnTo>
                <a:lnTo>
                  <a:pt x="143" y="778"/>
                </a:lnTo>
                <a:lnTo>
                  <a:pt x="161" y="778"/>
                </a:lnTo>
                <a:lnTo>
                  <a:pt x="179" y="784"/>
                </a:lnTo>
                <a:lnTo>
                  <a:pt x="190" y="790"/>
                </a:lnTo>
                <a:lnTo>
                  <a:pt x="196" y="802"/>
                </a:lnTo>
                <a:lnTo>
                  <a:pt x="202" y="820"/>
                </a:lnTo>
                <a:lnTo>
                  <a:pt x="196" y="832"/>
                </a:lnTo>
                <a:lnTo>
                  <a:pt x="190" y="838"/>
                </a:lnTo>
                <a:lnTo>
                  <a:pt x="184" y="832"/>
                </a:lnTo>
                <a:lnTo>
                  <a:pt x="184" y="826"/>
                </a:lnTo>
                <a:close/>
                <a:moveTo>
                  <a:pt x="184" y="826"/>
                </a:moveTo>
                <a:lnTo>
                  <a:pt x="184" y="826"/>
                </a:lnTo>
                <a:close/>
                <a:moveTo>
                  <a:pt x="137" y="1028"/>
                </a:moveTo>
                <a:lnTo>
                  <a:pt x="101" y="1022"/>
                </a:lnTo>
                <a:lnTo>
                  <a:pt x="66" y="1010"/>
                </a:lnTo>
                <a:lnTo>
                  <a:pt x="60" y="1004"/>
                </a:lnTo>
                <a:lnTo>
                  <a:pt x="48" y="998"/>
                </a:lnTo>
                <a:lnTo>
                  <a:pt x="48" y="992"/>
                </a:lnTo>
                <a:lnTo>
                  <a:pt x="54" y="986"/>
                </a:lnTo>
                <a:lnTo>
                  <a:pt x="72" y="974"/>
                </a:lnTo>
                <a:lnTo>
                  <a:pt x="84" y="974"/>
                </a:lnTo>
                <a:lnTo>
                  <a:pt x="89" y="968"/>
                </a:lnTo>
                <a:lnTo>
                  <a:pt x="113" y="968"/>
                </a:lnTo>
                <a:lnTo>
                  <a:pt x="95" y="962"/>
                </a:lnTo>
                <a:lnTo>
                  <a:pt x="54" y="944"/>
                </a:lnTo>
                <a:lnTo>
                  <a:pt x="48" y="939"/>
                </a:lnTo>
                <a:lnTo>
                  <a:pt x="48" y="933"/>
                </a:lnTo>
                <a:lnTo>
                  <a:pt x="54" y="927"/>
                </a:lnTo>
                <a:lnTo>
                  <a:pt x="89" y="915"/>
                </a:lnTo>
                <a:lnTo>
                  <a:pt x="113" y="915"/>
                </a:lnTo>
                <a:lnTo>
                  <a:pt x="125" y="909"/>
                </a:lnTo>
                <a:lnTo>
                  <a:pt x="149" y="909"/>
                </a:lnTo>
                <a:lnTo>
                  <a:pt x="149" y="927"/>
                </a:lnTo>
                <a:lnTo>
                  <a:pt x="131" y="927"/>
                </a:lnTo>
                <a:lnTo>
                  <a:pt x="113" y="933"/>
                </a:lnTo>
                <a:lnTo>
                  <a:pt x="72" y="939"/>
                </a:lnTo>
                <a:lnTo>
                  <a:pt x="101" y="950"/>
                </a:lnTo>
                <a:lnTo>
                  <a:pt x="137" y="956"/>
                </a:lnTo>
                <a:lnTo>
                  <a:pt x="149" y="968"/>
                </a:lnTo>
                <a:lnTo>
                  <a:pt x="137" y="980"/>
                </a:lnTo>
                <a:lnTo>
                  <a:pt x="125" y="980"/>
                </a:lnTo>
                <a:lnTo>
                  <a:pt x="107" y="986"/>
                </a:lnTo>
                <a:lnTo>
                  <a:pt x="84" y="986"/>
                </a:lnTo>
                <a:lnTo>
                  <a:pt x="66" y="992"/>
                </a:lnTo>
                <a:lnTo>
                  <a:pt x="95" y="998"/>
                </a:lnTo>
                <a:lnTo>
                  <a:pt x="143" y="1010"/>
                </a:lnTo>
                <a:lnTo>
                  <a:pt x="149" y="1016"/>
                </a:lnTo>
                <a:lnTo>
                  <a:pt x="149" y="1022"/>
                </a:lnTo>
                <a:lnTo>
                  <a:pt x="143" y="1028"/>
                </a:lnTo>
                <a:lnTo>
                  <a:pt x="137" y="1028"/>
                </a:lnTo>
                <a:close/>
                <a:moveTo>
                  <a:pt x="137" y="1028"/>
                </a:moveTo>
                <a:lnTo>
                  <a:pt x="137" y="1028"/>
                </a:lnTo>
                <a:close/>
                <a:moveTo>
                  <a:pt x="173" y="1063"/>
                </a:moveTo>
                <a:lnTo>
                  <a:pt x="173" y="1057"/>
                </a:lnTo>
                <a:lnTo>
                  <a:pt x="179" y="1051"/>
                </a:lnTo>
                <a:lnTo>
                  <a:pt x="184" y="1051"/>
                </a:lnTo>
                <a:lnTo>
                  <a:pt x="190" y="1057"/>
                </a:lnTo>
                <a:lnTo>
                  <a:pt x="190" y="1069"/>
                </a:lnTo>
                <a:lnTo>
                  <a:pt x="184" y="1075"/>
                </a:lnTo>
                <a:lnTo>
                  <a:pt x="179" y="1075"/>
                </a:lnTo>
                <a:lnTo>
                  <a:pt x="173" y="1069"/>
                </a:lnTo>
                <a:lnTo>
                  <a:pt x="173" y="1063"/>
                </a:lnTo>
                <a:close/>
                <a:moveTo>
                  <a:pt x="173" y="1063"/>
                </a:moveTo>
                <a:lnTo>
                  <a:pt x="173" y="1063"/>
                </a:lnTo>
                <a:close/>
                <a:moveTo>
                  <a:pt x="95" y="1069"/>
                </a:moveTo>
                <a:lnTo>
                  <a:pt x="60" y="1069"/>
                </a:lnTo>
                <a:lnTo>
                  <a:pt x="54" y="1063"/>
                </a:lnTo>
                <a:lnTo>
                  <a:pt x="54" y="1051"/>
                </a:lnTo>
                <a:lnTo>
                  <a:pt x="143" y="1051"/>
                </a:lnTo>
                <a:lnTo>
                  <a:pt x="149" y="1057"/>
                </a:lnTo>
                <a:lnTo>
                  <a:pt x="149" y="1063"/>
                </a:lnTo>
                <a:lnTo>
                  <a:pt x="143" y="1069"/>
                </a:lnTo>
                <a:lnTo>
                  <a:pt x="95" y="1069"/>
                </a:lnTo>
                <a:close/>
                <a:moveTo>
                  <a:pt x="95" y="1069"/>
                </a:moveTo>
                <a:lnTo>
                  <a:pt x="95" y="1069"/>
                </a:lnTo>
                <a:close/>
                <a:moveTo>
                  <a:pt x="48" y="1170"/>
                </a:moveTo>
                <a:lnTo>
                  <a:pt x="48" y="1164"/>
                </a:lnTo>
                <a:lnTo>
                  <a:pt x="54" y="1164"/>
                </a:lnTo>
                <a:lnTo>
                  <a:pt x="78" y="1158"/>
                </a:lnTo>
                <a:lnTo>
                  <a:pt x="125" y="1158"/>
                </a:lnTo>
                <a:lnTo>
                  <a:pt x="131" y="1152"/>
                </a:lnTo>
                <a:lnTo>
                  <a:pt x="131" y="1140"/>
                </a:lnTo>
                <a:lnTo>
                  <a:pt x="119" y="1129"/>
                </a:lnTo>
                <a:lnTo>
                  <a:pt x="95" y="1117"/>
                </a:lnTo>
                <a:lnTo>
                  <a:pt x="54" y="1117"/>
                </a:lnTo>
                <a:lnTo>
                  <a:pt x="48" y="1111"/>
                </a:lnTo>
                <a:lnTo>
                  <a:pt x="48" y="1105"/>
                </a:lnTo>
                <a:lnTo>
                  <a:pt x="54" y="1099"/>
                </a:lnTo>
                <a:lnTo>
                  <a:pt x="149" y="1099"/>
                </a:lnTo>
                <a:lnTo>
                  <a:pt x="155" y="1105"/>
                </a:lnTo>
                <a:lnTo>
                  <a:pt x="155" y="1111"/>
                </a:lnTo>
                <a:lnTo>
                  <a:pt x="149" y="1117"/>
                </a:lnTo>
                <a:lnTo>
                  <a:pt x="131" y="1117"/>
                </a:lnTo>
                <a:lnTo>
                  <a:pt x="149" y="1135"/>
                </a:lnTo>
                <a:lnTo>
                  <a:pt x="155" y="1152"/>
                </a:lnTo>
                <a:lnTo>
                  <a:pt x="149" y="1164"/>
                </a:lnTo>
                <a:lnTo>
                  <a:pt x="125" y="1176"/>
                </a:lnTo>
                <a:lnTo>
                  <a:pt x="78" y="1176"/>
                </a:lnTo>
                <a:lnTo>
                  <a:pt x="66" y="1182"/>
                </a:lnTo>
                <a:lnTo>
                  <a:pt x="54" y="1182"/>
                </a:lnTo>
                <a:lnTo>
                  <a:pt x="48" y="1176"/>
                </a:lnTo>
                <a:lnTo>
                  <a:pt x="48" y="1170"/>
                </a:lnTo>
                <a:close/>
                <a:moveTo>
                  <a:pt x="48" y="1170"/>
                </a:moveTo>
                <a:lnTo>
                  <a:pt x="48" y="1170"/>
                </a:lnTo>
                <a:close/>
                <a:moveTo>
                  <a:pt x="137" y="1283"/>
                </a:moveTo>
                <a:lnTo>
                  <a:pt x="84" y="1283"/>
                </a:lnTo>
                <a:lnTo>
                  <a:pt x="60" y="1289"/>
                </a:lnTo>
                <a:lnTo>
                  <a:pt x="54" y="1289"/>
                </a:lnTo>
                <a:lnTo>
                  <a:pt x="54" y="1277"/>
                </a:lnTo>
                <a:lnTo>
                  <a:pt x="60" y="1271"/>
                </a:lnTo>
                <a:lnTo>
                  <a:pt x="54" y="1265"/>
                </a:lnTo>
                <a:lnTo>
                  <a:pt x="54" y="1253"/>
                </a:lnTo>
                <a:lnTo>
                  <a:pt x="48" y="1247"/>
                </a:lnTo>
                <a:lnTo>
                  <a:pt x="48" y="1241"/>
                </a:lnTo>
                <a:lnTo>
                  <a:pt x="54" y="1224"/>
                </a:lnTo>
                <a:lnTo>
                  <a:pt x="60" y="1212"/>
                </a:lnTo>
                <a:lnTo>
                  <a:pt x="78" y="1200"/>
                </a:lnTo>
                <a:lnTo>
                  <a:pt x="95" y="1194"/>
                </a:lnTo>
                <a:lnTo>
                  <a:pt x="119" y="1200"/>
                </a:lnTo>
                <a:lnTo>
                  <a:pt x="137" y="1212"/>
                </a:lnTo>
                <a:lnTo>
                  <a:pt x="143" y="1224"/>
                </a:lnTo>
                <a:lnTo>
                  <a:pt x="149" y="1241"/>
                </a:lnTo>
                <a:lnTo>
                  <a:pt x="149" y="1259"/>
                </a:lnTo>
                <a:lnTo>
                  <a:pt x="143" y="1271"/>
                </a:lnTo>
                <a:lnTo>
                  <a:pt x="190" y="1271"/>
                </a:lnTo>
                <a:lnTo>
                  <a:pt x="202" y="1283"/>
                </a:lnTo>
                <a:lnTo>
                  <a:pt x="196" y="1289"/>
                </a:lnTo>
                <a:lnTo>
                  <a:pt x="155" y="1289"/>
                </a:lnTo>
                <a:lnTo>
                  <a:pt x="137" y="1283"/>
                </a:lnTo>
                <a:close/>
                <a:moveTo>
                  <a:pt x="137" y="1283"/>
                </a:moveTo>
                <a:lnTo>
                  <a:pt x="137" y="1283"/>
                </a:lnTo>
                <a:close/>
                <a:moveTo>
                  <a:pt x="131" y="1241"/>
                </a:moveTo>
                <a:lnTo>
                  <a:pt x="131" y="1230"/>
                </a:lnTo>
                <a:lnTo>
                  <a:pt x="125" y="1218"/>
                </a:lnTo>
                <a:lnTo>
                  <a:pt x="113" y="1218"/>
                </a:lnTo>
                <a:lnTo>
                  <a:pt x="95" y="1212"/>
                </a:lnTo>
                <a:lnTo>
                  <a:pt x="89" y="1218"/>
                </a:lnTo>
                <a:lnTo>
                  <a:pt x="78" y="1224"/>
                </a:lnTo>
                <a:lnTo>
                  <a:pt x="72" y="1235"/>
                </a:lnTo>
                <a:lnTo>
                  <a:pt x="66" y="1241"/>
                </a:lnTo>
                <a:lnTo>
                  <a:pt x="66" y="1247"/>
                </a:lnTo>
                <a:lnTo>
                  <a:pt x="72" y="1253"/>
                </a:lnTo>
                <a:lnTo>
                  <a:pt x="72" y="1259"/>
                </a:lnTo>
                <a:lnTo>
                  <a:pt x="78" y="1265"/>
                </a:lnTo>
                <a:lnTo>
                  <a:pt x="125" y="1265"/>
                </a:lnTo>
                <a:lnTo>
                  <a:pt x="131" y="1259"/>
                </a:lnTo>
                <a:lnTo>
                  <a:pt x="131" y="1241"/>
                </a:lnTo>
                <a:close/>
                <a:moveTo>
                  <a:pt x="131" y="1241"/>
                </a:moveTo>
                <a:lnTo>
                  <a:pt x="131" y="1241"/>
                </a:lnTo>
                <a:close/>
                <a:moveTo>
                  <a:pt x="48" y="1348"/>
                </a:moveTo>
                <a:lnTo>
                  <a:pt x="54" y="1336"/>
                </a:lnTo>
                <a:lnTo>
                  <a:pt x="60" y="1319"/>
                </a:lnTo>
                <a:lnTo>
                  <a:pt x="72" y="1313"/>
                </a:lnTo>
                <a:lnTo>
                  <a:pt x="95" y="1307"/>
                </a:lnTo>
                <a:lnTo>
                  <a:pt x="131" y="1319"/>
                </a:lnTo>
                <a:lnTo>
                  <a:pt x="143" y="1330"/>
                </a:lnTo>
                <a:lnTo>
                  <a:pt x="149" y="1354"/>
                </a:lnTo>
                <a:lnTo>
                  <a:pt x="143" y="1372"/>
                </a:lnTo>
                <a:lnTo>
                  <a:pt x="131" y="1384"/>
                </a:lnTo>
                <a:lnTo>
                  <a:pt x="119" y="1390"/>
                </a:lnTo>
                <a:lnTo>
                  <a:pt x="101" y="1390"/>
                </a:lnTo>
                <a:lnTo>
                  <a:pt x="78" y="1384"/>
                </a:lnTo>
                <a:lnTo>
                  <a:pt x="66" y="1378"/>
                </a:lnTo>
                <a:lnTo>
                  <a:pt x="54" y="1366"/>
                </a:lnTo>
                <a:lnTo>
                  <a:pt x="48" y="1348"/>
                </a:lnTo>
                <a:close/>
                <a:moveTo>
                  <a:pt x="48" y="1348"/>
                </a:moveTo>
                <a:lnTo>
                  <a:pt x="48" y="1348"/>
                </a:lnTo>
                <a:close/>
                <a:moveTo>
                  <a:pt x="131" y="1354"/>
                </a:moveTo>
                <a:lnTo>
                  <a:pt x="119" y="1330"/>
                </a:lnTo>
                <a:lnTo>
                  <a:pt x="107" y="1325"/>
                </a:lnTo>
                <a:lnTo>
                  <a:pt x="95" y="1325"/>
                </a:lnTo>
                <a:lnTo>
                  <a:pt x="84" y="1330"/>
                </a:lnTo>
                <a:lnTo>
                  <a:pt x="72" y="1330"/>
                </a:lnTo>
                <a:lnTo>
                  <a:pt x="66" y="1342"/>
                </a:lnTo>
                <a:lnTo>
                  <a:pt x="66" y="1360"/>
                </a:lnTo>
                <a:lnTo>
                  <a:pt x="72" y="1366"/>
                </a:lnTo>
                <a:lnTo>
                  <a:pt x="84" y="1372"/>
                </a:lnTo>
                <a:lnTo>
                  <a:pt x="113" y="1372"/>
                </a:lnTo>
                <a:lnTo>
                  <a:pt x="125" y="1366"/>
                </a:lnTo>
                <a:lnTo>
                  <a:pt x="131" y="1360"/>
                </a:lnTo>
                <a:lnTo>
                  <a:pt x="131" y="1354"/>
                </a:lnTo>
                <a:close/>
                <a:moveTo>
                  <a:pt x="131" y="1354"/>
                </a:moveTo>
                <a:lnTo>
                  <a:pt x="131" y="1354"/>
                </a:lnTo>
                <a:close/>
                <a:moveTo>
                  <a:pt x="137" y="1520"/>
                </a:moveTo>
                <a:lnTo>
                  <a:pt x="107" y="1515"/>
                </a:lnTo>
                <a:lnTo>
                  <a:pt x="66" y="1503"/>
                </a:lnTo>
                <a:lnTo>
                  <a:pt x="54" y="1491"/>
                </a:lnTo>
                <a:lnTo>
                  <a:pt x="48" y="1491"/>
                </a:lnTo>
                <a:lnTo>
                  <a:pt x="48" y="1485"/>
                </a:lnTo>
                <a:lnTo>
                  <a:pt x="54" y="1473"/>
                </a:lnTo>
                <a:lnTo>
                  <a:pt x="72" y="1467"/>
                </a:lnTo>
                <a:lnTo>
                  <a:pt x="84" y="1467"/>
                </a:lnTo>
                <a:lnTo>
                  <a:pt x="95" y="1461"/>
                </a:lnTo>
                <a:lnTo>
                  <a:pt x="113" y="1461"/>
                </a:lnTo>
                <a:lnTo>
                  <a:pt x="95" y="1449"/>
                </a:lnTo>
                <a:lnTo>
                  <a:pt x="60" y="1437"/>
                </a:lnTo>
                <a:lnTo>
                  <a:pt x="54" y="1437"/>
                </a:lnTo>
                <a:lnTo>
                  <a:pt x="54" y="1431"/>
                </a:lnTo>
                <a:lnTo>
                  <a:pt x="48" y="1431"/>
                </a:lnTo>
                <a:lnTo>
                  <a:pt x="48" y="1425"/>
                </a:lnTo>
                <a:lnTo>
                  <a:pt x="54" y="1420"/>
                </a:lnTo>
                <a:lnTo>
                  <a:pt x="89" y="1408"/>
                </a:lnTo>
                <a:lnTo>
                  <a:pt x="113" y="1408"/>
                </a:lnTo>
                <a:lnTo>
                  <a:pt x="125" y="1402"/>
                </a:lnTo>
                <a:lnTo>
                  <a:pt x="149" y="1402"/>
                </a:lnTo>
                <a:lnTo>
                  <a:pt x="149" y="1420"/>
                </a:lnTo>
                <a:lnTo>
                  <a:pt x="131" y="1420"/>
                </a:lnTo>
                <a:lnTo>
                  <a:pt x="113" y="1425"/>
                </a:lnTo>
                <a:lnTo>
                  <a:pt x="72" y="1431"/>
                </a:lnTo>
                <a:lnTo>
                  <a:pt x="101" y="1443"/>
                </a:lnTo>
                <a:lnTo>
                  <a:pt x="137" y="1449"/>
                </a:lnTo>
                <a:lnTo>
                  <a:pt x="149" y="1455"/>
                </a:lnTo>
                <a:lnTo>
                  <a:pt x="149" y="1461"/>
                </a:lnTo>
                <a:lnTo>
                  <a:pt x="137" y="1473"/>
                </a:lnTo>
                <a:lnTo>
                  <a:pt x="125" y="1473"/>
                </a:lnTo>
                <a:lnTo>
                  <a:pt x="107" y="1479"/>
                </a:lnTo>
                <a:lnTo>
                  <a:pt x="84" y="1479"/>
                </a:lnTo>
                <a:lnTo>
                  <a:pt x="66" y="1485"/>
                </a:lnTo>
                <a:lnTo>
                  <a:pt x="95" y="1491"/>
                </a:lnTo>
                <a:lnTo>
                  <a:pt x="143" y="1503"/>
                </a:lnTo>
                <a:lnTo>
                  <a:pt x="149" y="1503"/>
                </a:lnTo>
                <a:lnTo>
                  <a:pt x="149" y="1515"/>
                </a:lnTo>
                <a:lnTo>
                  <a:pt x="143" y="1520"/>
                </a:lnTo>
                <a:lnTo>
                  <a:pt x="137" y="1520"/>
                </a:lnTo>
                <a:close/>
                <a:moveTo>
                  <a:pt x="137" y="1520"/>
                </a:moveTo>
                <a:lnTo>
                  <a:pt x="137" y="1520"/>
                </a:lnTo>
                <a:close/>
                <a:moveTo>
                  <a:pt x="84" y="1568"/>
                </a:moveTo>
                <a:lnTo>
                  <a:pt x="84" y="1556"/>
                </a:lnTo>
                <a:lnTo>
                  <a:pt x="89" y="1556"/>
                </a:lnTo>
                <a:lnTo>
                  <a:pt x="101" y="1562"/>
                </a:lnTo>
                <a:lnTo>
                  <a:pt x="107" y="1568"/>
                </a:lnTo>
                <a:lnTo>
                  <a:pt x="125" y="1592"/>
                </a:lnTo>
                <a:lnTo>
                  <a:pt x="137" y="1598"/>
                </a:lnTo>
                <a:lnTo>
                  <a:pt x="143" y="1604"/>
                </a:lnTo>
                <a:lnTo>
                  <a:pt x="155" y="1598"/>
                </a:lnTo>
                <a:lnTo>
                  <a:pt x="167" y="1586"/>
                </a:lnTo>
                <a:lnTo>
                  <a:pt x="173" y="1574"/>
                </a:lnTo>
                <a:lnTo>
                  <a:pt x="173" y="1568"/>
                </a:lnTo>
                <a:lnTo>
                  <a:pt x="167" y="1556"/>
                </a:lnTo>
                <a:lnTo>
                  <a:pt x="161" y="1550"/>
                </a:lnTo>
                <a:lnTo>
                  <a:pt x="161" y="1538"/>
                </a:lnTo>
                <a:lnTo>
                  <a:pt x="179" y="1538"/>
                </a:lnTo>
                <a:lnTo>
                  <a:pt x="190" y="1562"/>
                </a:lnTo>
                <a:lnTo>
                  <a:pt x="190" y="1574"/>
                </a:lnTo>
                <a:lnTo>
                  <a:pt x="184" y="1592"/>
                </a:lnTo>
                <a:lnTo>
                  <a:pt x="179" y="1604"/>
                </a:lnTo>
                <a:lnTo>
                  <a:pt x="161" y="1615"/>
                </a:lnTo>
                <a:lnTo>
                  <a:pt x="143" y="1621"/>
                </a:lnTo>
                <a:lnTo>
                  <a:pt x="119" y="1610"/>
                </a:lnTo>
                <a:lnTo>
                  <a:pt x="101" y="1592"/>
                </a:lnTo>
                <a:lnTo>
                  <a:pt x="95" y="1580"/>
                </a:lnTo>
                <a:lnTo>
                  <a:pt x="84" y="1574"/>
                </a:lnTo>
                <a:lnTo>
                  <a:pt x="84" y="1568"/>
                </a:lnTo>
                <a:close/>
                <a:moveTo>
                  <a:pt x="84" y="1568"/>
                </a:moveTo>
                <a:lnTo>
                  <a:pt x="84" y="1568"/>
                </a:lnTo>
                <a:close/>
                <a:moveTo>
                  <a:pt x="48" y="1562"/>
                </a:moveTo>
                <a:lnTo>
                  <a:pt x="48" y="1550"/>
                </a:lnTo>
                <a:lnTo>
                  <a:pt x="66" y="1550"/>
                </a:lnTo>
                <a:lnTo>
                  <a:pt x="72" y="1556"/>
                </a:lnTo>
                <a:lnTo>
                  <a:pt x="72" y="1562"/>
                </a:lnTo>
                <a:lnTo>
                  <a:pt x="66" y="1568"/>
                </a:lnTo>
                <a:lnTo>
                  <a:pt x="48" y="1568"/>
                </a:lnTo>
                <a:lnTo>
                  <a:pt x="48" y="1562"/>
                </a:lnTo>
                <a:close/>
                <a:moveTo>
                  <a:pt x="48" y="1562"/>
                </a:moveTo>
                <a:lnTo>
                  <a:pt x="48" y="15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A9E069A1-0D5F-4167-B746-C4D0232A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8F30-6BE8-44EA-89DB-423CE2A70B68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1439088-4D0C-9427-0657-D40AB6E1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2081-DCA6-4214-A43D-D108D28E50C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4E745C7-A146-59D8-8AA8-58155F1CE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Ladder Problem</a:t>
            </a:r>
            <a:br>
              <a:rPr lang="en-US" altLang="en-US"/>
            </a:br>
            <a:r>
              <a:rPr lang="en-US" altLang="en-US" sz="2400"/>
              <a:t>Solution</a:t>
            </a:r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F5AB97C-E84E-F754-D382-1E136ECB1DB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Char char=" "/>
            </a:pPr>
            <a:endParaRPr lang="en-US" altLang="en-US" sz="2800"/>
          </a:p>
          <a:p>
            <a:pPr>
              <a:buFontTx/>
              <a:buChar char=" "/>
            </a:pPr>
            <a:r>
              <a:rPr lang="en-US" altLang="en-US" sz="2800">
                <a:solidFill>
                  <a:srgbClr val="FF3300"/>
                </a:solidFill>
              </a:rPr>
              <a:t>7</a:t>
            </a:r>
            <a:r>
              <a:rPr lang="en-US" altLang="en-US" sz="2800" baseline="30000">
                <a:solidFill>
                  <a:srgbClr val="FF3300"/>
                </a:solidFill>
              </a:rPr>
              <a:t>2</a:t>
            </a:r>
            <a:r>
              <a:rPr lang="en-US" altLang="en-US" sz="2800">
                <a:solidFill>
                  <a:srgbClr val="FF3300"/>
                </a:solidFill>
              </a:rPr>
              <a:t> + b</a:t>
            </a:r>
            <a:r>
              <a:rPr lang="en-US" altLang="en-US" sz="2800" baseline="30000">
                <a:solidFill>
                  <a:srgbClr val="FF3300"/>
                </a:solidFill>
              </a:rPr>
              <a:t>2</a:t>
            </a:r>
            <a:r>
              <a:rPr lang="en-US" altLang="en-US" sz="2800">
                <a:solidFill>
                  <a:srgbClr val="FF3300"/>
                </a:solidFill>
              </a:rPr>
              <a:t> = 25</a:t>
            </a:r>
            <a:r>
              <a:rPr lang="en-US" altLang="en-US" sz="2800" baseline="30000">
                <a:solidFill>
                  <a:srgbClr val="FF3300"/>
                </a:solidFill>
              </a:rPr>
              <a:t>2</a:t>
            </a:r>
          </a:p>
          <a:p>
            <a:pPr>
              <a:buFontTx/>
              <a:buChar char=" "/>
            </a:pPr>
            <a:r>
              <a:rPr lang="en-US" altLang="en-US" sz="2800">
                <a:solidFill>
                  <a:srgbClr val="FF3300"/>
                </a:solidFill>
              </a:rPr>
              <a:t>49 + b</a:t>
            </a:r>
            <a:r>
              <a:rPr lang="en-US" altLang="en-US" sz="2800" baseline="30000">
                <a:solidFill>
                  <a:srgbClr val="FF3300"/>
                </a:solidFill>
              </a:rPr>
              <a:t>2</a:t>
            </a:r>
            <a:r>
              <a:rPr lang="en-US" altLang="en-US" sz="2800">
                <a:solidFill>
                  <a:srgbClr val="FF3300"/>
                </a:solidFill>
              </a:rPr>
              <a:t> = 625</a:t>
            </a:r>
          </a:p>
          <a:p>
            <a:pPr>
              <a:buFontTx/>
              <a:buChar char=" "/>
            </a:pPr>
            <a:r>
              <a:rPr lang="en-US" altLang="en-US" sz="2800">
                <a:solidFill>
                  <a:srgbClr val="FF3300"/>
                </a:solidFill>
              </a:rPr>
              <a:t>b</a:t>
            </a:r>
            <a:r>
              <a:rPr lang="en-US" altLang="en-US" sz="2800" baseline="30000">
                <a:solidFill>
                  <a:srgbClr val="FF3300"/>
                </a:solidFill>
              </a:rPr>
              <a:t>2</a:t>
            </a:r>
            <a:r>
              <a:rPr lang="en-US" altLang="en-US" sz="2800">
                <a:solidFill>
                  <a:srgbClr val="FF3300"/>
                </a:solidFill>
              </a:rPr>
              <a:t> = 576</a:t>
            </a:r>
          </a:p>
          <a:p>
            <a:pPr>
              <a:buFontTx/>
              <a:buChar char=" "/>
            </a:pPr>
            <a:r>
              <a:rPr lang="en-US" altLang="en-US" sz="2800">
                <a:solidFill>
                  <a:srgbClr val="FF3300"/>
                </a:solidFill>
              </a:rPr>
              <a:t>b = 24 m </a:t>
            </a:r>
            <a:endParaRPr lang="en-US" altLang="en-US" sz="2800"/>
          </a:p>
          <a:p>
            <a:pPr>
              <a:buFontTx/>
              <a:buChar char=" "/>
            </a:pPr>
            <a:endParaRPr lang="en-US" altLang="en-US" sz="2800"/>
          </a:p>
          <a:p>
            <a:pPr>
              <a:buFontTx/>
              <a:buChar char=" "/>
            </a:pPr>
            <a:r>
              <a:rPr lang="en-US" altLang="en-US" sz="2800"/>
              <a:t>How did you do?</a:t>
            </a:r>
          </a:p>
          <a:p>
            <a:pPr>
              <a:buFontTx/>
              <a:buChar char=" "/>
            </a:pPr>
            <a:endParaRPr lang="en-US" altLang="en-US" sz="2800"/>
          </a:p>
          <a:p>
            <a:endParaRPr lang="en-US" altLang="en-US" sz="2800"/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F6B4E513-B9A3-6334-8A0F-627EAFDAFC1B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2362200" y="-1752600"/>
          <a:ext cx="10079038" cy="140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20120" imgH="10658520" progId="WPDraw30.Drawing">
                  <p:embed/>
                </p:oleObj>
              </mc:Choice>
              <mc:Fallback>
                <p:oleObj name="Drawing" r:id="rId4" imgW="7620120" imgH="10658520" progId="WPDraw30.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-1752600"/>
                        <a:ext cx="10079038" cy="140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EBA24-3747-30D8-5C46-FB2BA042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F35-80CC-4FAD-9809-E8FFAA52F022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B32736-28A7-8A83-9C52-EF9DA8D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8EB7-316D-4FBF-BA6C-BB185B5887C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FC3598F6-CA5C-BFC0-A2CC-298C23109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C78FDC66-AC73-7C04-7518-9F09A5D5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8EB2-7F87-42B8-94D2-1021C2039F5F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EA936CBC-8FED-67EF-C69A-9D9ADB4E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D42-1C55-4C6F-8EDB-7CE20136194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C11097C-5AA0-5C42-6B94-824838BBF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/>
              <a:t>Pythagoras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D3F6B61-71BF-FAA5-4751-254E661621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38100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Lived in southern Italy during the sixth century B.C.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Considered the first true mathematician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Used mathematics as a means to understand the natural world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First to teach that the earth was a sphere that revolves around the sun</a:t>
            </a:r>
          </a:p>
        </p:txBody>
      </p:sp>
      <p:pic>
        <p:nvPicPr>
          <p:cNvPr id="19462" name="Picture 6">
            <a:extLst>
              <a:ext uri="{FF2B5EF4-FFF2-40B4-BE49-F238E27FC236}">
                <a16:creationId xmlns:a16="http://schemas.microsoft.com/office/drawing/2014/main" id="{E65D7415-8FFF-FD22-C640-6ADFCD9C7FE6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524000"/>
            <a:ext cx="3810000" cy="4191000"/>
          </a:xfrm>
          <a:noFill/>
          <a:ln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2393541-9C81-4802-505F-71AD499E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D78E-ABE6-4E7E-8249-3FB750C7004F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98005A9-45B4-3BE4-0954-A8900209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CED9-5D7D-4ACF-B407-32ED72CAEAE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4C652AF-1DA5-6CAE-6513-78C2F5F68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Right Triangles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6C03E7A-A4A7-2BEB-D15A-A7BE0F98C42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Longest side is the </a:t>
            </a:r>
            <a:r>
              <a:rPr lang="en-US" altLang="en-US" sz="2400">
                <a:solidFill>
                  <a:srgbClr val="FF6600"/>
                </a:solidFill>
              </a:rPr>
              <a:t>hypotenuse,</a:t>
            </a:r>
            <a:r>
              <a:rPr lang="en-US" altLang="en-US" sz="2400"/>
              <a:t> side </a:t>
            </a:r>
            <a:r>
              <a:rPr lang="en-US" altLang="en-US" sz="2400">
                <a:solidFill>
                  <a:srgbClr val="FF6600"/>
                </a:solidFill>
              </a:rPr>
              <a:t>c</a:t>
            </a:r>
            <a:r>
              <a:rPr lang="en-US" altLang="en-US" sz="2400"/>
              <a:t> (opposite the 90</a:t>
            </a:r>
            <a:r>
              <a:rPr lang="en-US" altLang="en-US" sz="2400" baseline="30000"/>
              <a:t>o</a:t>
            </a:r>
            <a:r>
              <a:rPr lang="en-US" altLang="en-US" sz="2400"/>
              <a:t> angle)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other two sides are the </a:t>
            </a:r>
            <a:r>
              <a:rPr lang="en-US" altLang="en-US" sz="2400">
                <a:solidFill>
                  <a:srgbClr val="FF6600"/>
                </a:solidFill>
              </a:rPr>
              <a:t>legs,</a:t>
            </a:r>
            <a:r>
              <a:rPr lang="en-US" altLang="en-US" sz="2400"/>
              <a:t> sides </a:t>
            </a:r>
            <a:r>
              <a:rPr lang="en-US" altLang="en-US" sz="2400">
                <a:solidFill>
                  <a:srgbClr val="FF6600"/>
                </a:solidFill>
              </a:rPr>
              <a:t>a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rgbClr val="FF6600"/>
                </a:solidFill>
              </a:rPr>
              <a:t>b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Pythagoras developed a formula for finding the length of the sides of any </a:t>
            </a:r>
            <a:r>
              <a:rPr lang="en-US" altLang="en-US" sz="2400" i="1">
                <a:solidFill>
                  <a:srgbClr val="FF6600"/>
                </a:solidFill>
              </a:rPr>
              <a:t>right</a:t>
            </a:r>
            <a:r>
              <a:rPr lang="en-US" altLang="en-US" sz="2400"/>
              <a:t> triangle</a:t>
            </a:r>
            <a:endParaRPr lang="en-US" altLang="en-US" sz="2800"/>
          </a:p>
        </p:txBody>
      </p:sp>
      <p:pic>
        <p:nvPicPr>
          <p:cNvPr id="10247" name="Picture 7">
            <a:extLst>
              <a:ext uri="{FF2B5EF4-FFF2-40B4-BE49-F238E27FC236}">
                <a16:creationId xmlns:a16="http://schemas.microsoft.com/office/drawing/2014/main" id="{5EA4D2FA-4E7A-A0C0-DF5A-868AAEA2AA61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86000"/>
            <a:ext cx="3810000" cy="3352800"/>
          </a:xfrm>
          <a:ln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46164170-A3AE-6A34-E303-0C324284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7533-1A9F-4E8B-968B-F49655F11308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1FE1006A-D094-FFCD-C757-D512F832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5072-E822-4541-9F76-E73227EE9C2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1D56F565-DB1E-99AD-CE67-1C1E92097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Pythagorean Theorem</a:t>
            </a:r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E0B93FC7-8864-6630-600C-4F8276AFEA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>
              <a:buFontTx/>
              <a:buChar char=" "/>
            </a:pPr>
            <a:r>
              <a:rPr lang="en-US" altLang="en-US" sz="2800"/>
              <a:t>“For any right triangle, the sum of the areas of the two small squares is equal to the area of the larger.”</a:t>
            </a:r>
          </a:p>
          <a:p>
            <a:endParaRPr lang="en-US" altLang="en-US" sz="2800"/>
          </a:p>
          <a:p>
            <a:pPr algn="ctr">
              <a:buFontTx/>
              <a:buChar char=" "/>
            </a:pPr>
            <a:r>
              <a:rPr lang="en-US" alt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2800" b="1" baseline="30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b</a:t>
            </a:r>
            <a:r>
              <a:rPr lang="en-US" altLang="en-US" sz="2800" b="1" baseline="30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c</a:t>
            </a:r>
            <a:r>
              <a:rPr lang="en-US" altLang="en-US" sz="2800" b="1" baseline="30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2800"/>
          </a:p>
        </p:txBody>
      </p:sp>
      <p:pic>
        <p:nvPicPr>
          <p:cNvPr id="21519" name="Picture 15">
            <a:extLst>
              <a:ext uri="{FF2B5EF4-FFF2-40B4-BE49-F238E27FC236}">
                <a16:creationId xmlns:a16="http://schemas.microsoft.com/office/drawing/2014/main" id="{8BBA1A66-3AE1-28DA-1DA3-CFBFBD1F1FA1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ln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autoUpdateAnimBg="0"/>
      <p:bldP spid="21518" grpId="0" build="p" autoUpdateAnimBg="0"/>
      <p:bldP spid="21519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892A023-359E-8074-56BE-1028A0DA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25B7-FAD8-4D2F-8335-3E2DB5B72685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2869A0F-2AA9-989C-0C38-4E8422DF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6C3B-427F-41EA-A3B6-286E8957C83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D9C99261-1530-6FC5-33AD-B0798E587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7DA062-2420-3A22-435E-0D93ED2D5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7EA3C62E-B6EA-649B-A5A6-5700603959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257800" cy="44005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037BD5-A1FC-5BF3-5A8E-72AABD04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19-986C-4DB5-BA37-DF153400C257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6AFBC3-B5BC-6682-76EB-B2882E16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DFB3-4689-4675-9DFF-06465DA19F9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30E8F8E-3A2C-489C-17B1-F5576CB81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685800"/>
          </a:xfrm>
        </p:spPr>
        <p:txBody>
          <a:bodyPr/>
          <a:lstStyle/>
          <a:p>
            <a:r>
              <a:rPr lang="en-US" altLang="en-US"/>
              <a:t>Applications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08FE3E5-8E26-E0BE-2348-461298FE3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1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/>
              <a:t>The Pythagorean theorem has far-reaching ramifications in other fields (such as the arts), as well as practical applications. </a:t>
            </a:r>
          </a:p>
          <a:p>
            <a:pPr>
              <a:lnSpc>
                <a:spcPct val="1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/>
              <a:t>The theorem is invaluable when computing distances between two points, such as in navigation and land surveying.</a:t>
            </a:r>
          </a:p>
          <a:p>
            <a:pPr>
              <a:lnSpc>
                <a:spcPct val="1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/>
              <a:t>Another important application is in the design of ramps. Ramp designs for handicap-accessible sites and for skateboard parks are very much in demand. </a:t>
            </a:r>
            <a:endParaRPr lang="en-US" altLang="en-US" sz="2400" b="1"/>
          </a:p>
          <a:p>
            <a:pPr>
              <a:lnSpc>
                <a:spcPct val="90000"/>
              </a:lnSpc>
            </a:pPr>
            <a:endParaRPr lang="en-US" altLang="en-US" sz="2400" b="1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D802FDB-F084-0FAA-4156-FDF6663E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6525-A3F6-4FF0-B3FC-81D80D4E8356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0BE2CA-E53E-7A97-AA38-78E96C83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2959-9A22-4A79-AE1A-5D7F44643CDF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2B10C2E3-FE7E-4FCB-05EE-A3610CD7D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4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9" r="53081" b="12204"/>
          <a:stretch>
            <a:fillRect/>
          </a:stretch>
        </p:blipFill>
        <p:spPr bwMode="auto">
          <a:xfrm>
            <a:off x="0" y="-11113"/>
            <a:ext cx="9159875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>
            <a:extLst>
              <a:ext uri="{FF2B5EF4-FFF2-40B4-BE49-F238E27FC236}">
                <a16:creationId xmlns:a16="http://schemas.microsoft.com/office/drawing/2014/main" id="{DEC85DDD-F0DA-0628-FAB8-14DE07CF1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Baseball Problem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A9B1CF0-B54F-A6BB-0AA9-B3CC49DA6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A baseball “diamond” is really a square.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You can use the Pythagorean theorem to find distances around a baseball diamond.</a:t>
            </a:r>
          </a:p>
        </p:txBody>
      </p:sp>
      <p:pic>
        <p:nvPicPr>
          <p:cNvPr id="14342" name="ballgame_dj.mid">
            <a:hlinkClick r:id="" action="ppaction://media"/>
            <a:extLst>
              <a:ext uri="{FF2B5EF4-FFF2-40B4-BE49-F238E27FC236}">
                <a16:creationId xmlns:a16="http://schemas.microsoft.com/office/drawing/2014/main" id="{7934024F-CD74-1D9B-15E0-8993FBE923B1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458200" y="63246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3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2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2"/>
                </p:tgtEl>
              </p:cMediaNode>
            </p:audio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885250-C224-949C-C5A1-2BF902AD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26FC-E81A-4D20-8096-F662E6E233D2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2829A5-EFD1-DF70-F118-CA49A6C2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EFF-BC98-4EBA-A376-7C10EC7C906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AA448EB-2F1D-B691-3253-AE3C2BC8E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Baseball Problem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72F9D9A-73BE-9A72-5FEE-B13D1F8DF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The distance between </a:t>
            </a:r>
          </a:p>
          <a:p>
            <a:pPr>
              <a:buFontTx/>
              <a:buNone/>
            </a:pPr>
            <a:r>
              <a:rPr lang="en-US" altLang="en-US" sz="2400"/>
              <a:t>consecutive bases is 90</a:t>
            </a:r>
          </a:p>
          <a:p>
            <a:pPr>
              <a:buFontTx/>
              <a:buNone/>
            </a:pPr>
            <a:r>
              <a:rPr lang="en-US" altLang="en-US" sz="2400"/>
              <a:t>feet. How far does a </a:t>
            </a:r>
          </a:p>
          <a:p>
            <a:pPr>
              <a:buFontTx/>
              <a:buNone/>
            </a:pPr>
            <a:r>
              <a:rPr lang="en-US" altLang="en-US" sz="2400"/>
              <a:t>catcher have to throw</a:t>
            </a:r>
          </a:p>
          <a:p>
            <a:pPr>
              <a:buFontTx/>
              <a:buNone/>
            </a:pPr>
            <a:r>
              <a:rPr lang="en-US" altLang="en-US" sz="2400"/>
              <a:t>the ball from home </a:t>
            </a:r>
          </a:p>
          <a:p>
            <a:pPr>
              <a:buFontTx/>
              <a:buNone/>
            </a:pPr>
            <a:r>
              <a:rPr lang="en-US" altLang="en-US" sz="2400"/>
              <a:t>plate to second base?</a:t>
            </a:r>
            <a:endParaRPr lang="en-US" altLang="en-US"/>
          </a:p>
        </p:txBody>
      </p:sp>
      <p:pic>
        <p:nvPicPr>
          <p:cNvPr id="13321" name="Picture 9">
            <a:extLst>
              <a:ext uri="{FF2B5EF4-FFF2-40B4-BE49-F238E27FC236}">
                <a16:creationId xmlns:a16="http://schemas.microsoft.com/office/drawing/2014/main" id="{A470EF86-CB76-0324-0242-4C951D38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94" b="31468"/>
          <a:stretch>
            <a:fillRect/>
          </a:stretch>
        </p:blipFill>
        <p:spPr bwMode="auto">
          <a:xfrm>
            <a:off x="4191000" y="1905000"/>
            <a:ext cx="4576763" cy="381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B116A87D-E312-7C16-9DE8-F8D12E61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C495-C786-4A4F-A839-D3F838FC1452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AAC2A22-EF9F-21A6-BA2A-CB6924C7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0B05-19C8-496C-8080-58B1AF4C02F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5BE22B3-47B1-4EB2-4E7A-DC408598C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Baseball Problem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564956-1A43-22D4-2F5B-86B3895EE7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To use the Pythagorean theorem to solve for x, find the right angle.  </a:t>
            </a:r>
          </a:p>
          <a:p>
            <a:pPr>
              <a:buFontTx/>
              <a:buNone/>
            </a:pPr>
            <a:r>
              <a:rPr lang="en-US" altLang="en-US" sz="2400"/>
              <a:t>Which side is the hypotenuse?</a:t>
            </a:r>
          </a:p>
          <a:p>
            <a:pPr>
              <a:buFontTx/>
              <a:buNone/>
            </a:pPr>
            <a:r>
              <a:rPr lang="en-US" altLang="en-US" sz="2400"/>
              <a:t>Which sides are the legs?</a:t>
            </a:r>
          </a:p>
          <a:p>
            <a:pPr>
              <a:buFontTx/>
              <a:buNone/>
            </a:pPr>
            <a:r>
              <a:rPr lang="en-US" altLang="en-US" sz="2400"/>
              <a:t>Now use: </a:t>
            </a:r>
            <a:r>
              <a:rPr lang="en-US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b</a:t>
            </a:r>
            <a:r>
              <a:rPr lang="en-US" altLang="en-US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c</a:t>
            </a:r>
            <a:r>
              <a:rPr lang="en-US" altLang="en-US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2800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5CFCA5A-2397-5F6B-FF3D-AC2662727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89"/>
          <a:stretch>
            <a:fillRect/>
          </a:stretch>
        </p:blipFill>
        <p:spPr bwMode="auto">
          <a:xfrm>
            <a:off x="4572000" y="2438400"/>
            <a:ext cx="3886200" cy="30495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Designs\Professional.pot</Template>
  <TotalTime>1143</TotalTime>
  <Words>546</Words>
  <Application>Microsoft Office PowerPoint</Application>
  <PresentationFormat>On-screen Show (4:3)</PresentationFormat>
  <Paragraphs>106</Paragraphs>
  <Slides>14</Slides>
  <Notes>13</Notes>
  <HiddenSlides>0</HiddenSlides>
  <MMClips>3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Comic Sans MS</vt:lpstr>
      <vt:lpstr>WP MathExtendedA</vt:lpstr>
      <vt:lpstr>Arial</vt:lpstr>
      <vt:lpstr>Default Design</vt:lpstr>
      <vt:lpstr>Presentations 7 Drawing</vt:lpstr>
      <vt:lpstr>The Pythagorean Theorem Mr. Clutter VMS Library</vt:lpstr>
      <vt:lpstr>Pythagoras</vt:lpstr>
      <vt:lpstr>Right Triangles</vt:lpstr>
      <vt:lpstr>The Pythagorean Theorem</vt:lpstr>
      <vt:lpstr>Proof</vt:lpstr>
      <vt:lpstr>Applications</vt:lpstr>
      <vt:lpstr>Baseball Problem</vt:lpstr>
      <vt:lpstr>Baseball Problem</vt:lpstr>
      <vt:lpstr>Baseball Problem</vt:lpstr>
      <vt:lpstr>Baseball Problem Solution</vt:lpstr>
      <vt:lpstr>Ladder Problem</vt:lpstr>
      <vt:lpstr>Ladder Problem Solution</vt:lpstr>
      <vt:lpstr>Ladder Problem Solution</vt:lpstr>
      <vt:lpstr>PowerPoint Presentation</vt:lpstr>
    </vt:vector>
  </TitlesOfParts>
  <Company>VMS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Pythagorean Theorem</dc:title>
  <dc:creator>Mr. Clutter</dc:creator>
  <cp:lastModifiedBy>Nayan GRIFFITHS</cp:lastModifiedBy>
  <cp:revision>37</cp:revision>
  <cp:lastPrinted>2000-06-22T06:41:35Z</cp:lastPrinted>
  <dcterms:created xsi:type="dcterms:W3CDTF">2000-06-21T16:13:07Z</dcterms:created>
  <dcterms:modified xsi:type="dcterms:W3CDTF">2023-03-11T12:19:26Z</dcterms:modified>
</cp:coreProperties>
</file>